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F66F5F-0DD3-44C0-B09D-7CC52493BB20}" type="doc">
      <dgm:prSet loTypeId="urn:microsoft.com/office/officeart/2008/layout/VerticalCurv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SG"/>
        </a:p>
      </dgm:t>
    </dgm:pt>
    <dgm:pt modelId="{6859CC95-EE92-4C50-A2AA-A9A2A2B5A650}">
      <dgm:prSet phldrT="[Text]" custT="1"/>
      <dgm:spPr/>
      <dgm:t>
        <a:bodyPr/>
        <a:lstStyle/>
        <a:p>
          <a:r>
            <a:rPr lang="en-SG" sz="3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Internet </a:t>
          </a:r>
          <a:r>
            <a:rPr lang="en-SG" sz="3600" b="1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là</a:t>
          </a:r>
          <a:r>
            <a:rPr lang="en-SG" sz="3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 </a:t>
          </a:r>
          <a:r>
            <a:rPr lang="en-SG" sz="3600" b="1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gì</a:t>
          </a:r>
          <a:r>
            <a:rPr lang="en-SG" sz="3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 ?</a:t>
          </a:r>
          <a:endParaRPr lang="en-SG" sz="3600" b="1" cap="none" spc="0" dirty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3312D5DF-75DD-47FF-9506-F8158EDCF1F5}" type="parTrans" cxnId="{CC613C80-2E92-420C-A530-DBE18E6C669A}">
      <dgm:prSet/>
      <dgm:spPr/>
      <dgm:t>
        <a:bodyPr/>
        <a:lstStyle/>
        <a:p>
          <a:endParaRPr lang="en-SG"/>
        </a:p>
      </dgm:t>
    </dgm:pt>
    <dgm:pt modelId="{5F154A4A-44EB-42ED-B708-1C0148A331CE}" type="sibTrans" cxnId="{CC613C80-2E92-420C-A530-DBE18E6C669A}">
      <dgm:prSet/>
      <dgm:spPr/>
      <dgm:t>
        <a:bodyPr/>
        <a:lstStyle/>
        <a:p>
          <a:endParaRPr lang="en-SG"/>
        </a:p>
      </dgm:t>
    </dgm:pt>
    <dgm:pt modelId="{4FD8B5E3-6827-4E1F-8491-C502F8C2F838}">
      <dgm:prSet phldrT="[Text]" custT="1"/>
      <dgm:spPr/>
      <dgm:t>
        <a:bodyPr/>
        <a:lstStyle/>
        <a:p>
          <a:r>
            <a:rPr lang="en-SG" sz="3600" b="1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Kết</a:t>
          </a:r>
          <a:r>
            <a:rPr lang="en-SG" sz="3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 </a:t>
          </a:r>
          <a:r>
            <a:rPr lang="en-SG" sz="3600" b="1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nối</a:t>
          </a:r>
          <a:r>
            <a:rPr lang="en-SG" sz="3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 Internet </a:t>
          </a:r>
          <a:r>
            <a:rPr lang="en-SG" sz="3600" b="1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bằng</a:t>
          </a:r>
          <a:r>
            <a:rPr lang="en-SG" sz="3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 </a:t>
          </a:r>
          <a:r>
            <a:rPr lang="en-SG" sz="3600" b="1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cách</a:t>
          </a:r>
          <a:r>
            <a:rPr lang="en-SG" sz="3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 </a:t>
          </a:r>
          <a:r>
            <a:rPr lang="en-SG" sz="3600" b="1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nào</a:t>
          </a:r>
          <a:r>
            <a:rPr lang="en-SG" sz="3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?</a:t>
          </a:r>
          <a:endParaRPr lang="en-SG" sz="3600" b="1" cap="none" spc="0" dirty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3F0DE7D1-9E60-4497-A607-06E9856FB65C}" type="parTrans" cxnId="{9F8C7B01-DE09-4540-9610-2D188037A73C}">
      <dgm:prSet/>
      <dgm:spPr/>
      <dgm:t>
        <a:bodyPr/>
        <a:lstStyle/>
        <a:p>
          <a:endParaRPr lang="en-SG"/>
        </a:p>
      </dgm:t>
    </dgm:pt>
    <dgm:pt modelId="{FFED47AD-AF20-4252-9D00-30CA17F3A298}" type="sibTrans" cxnId="{9F8C7B01-DE09-4540-9610-2D188037A73C}">
      <dgm:prSet/>
      <dgm:spPr/>
      <dgm:t>
        <a:bodyPr/>
        <a:lstStyle/>
        <a:p>
          <a:endParaRPr lang="en-SG"/>
        </a:p>
      </dgm:t>
    </dgm:pt>
    <dgm:pt modelId="{252D4341-EE0D-4EC7-AE96-44BE635A0494}">
      <dgm:prSet phldrT="[Text]" custT="1"/>
      <dgm:spPr/>
      <dgm:t>
        <a:bodyPr/>
        <a:lstStyle/>
        <a:p>
          <a:pPr algn="l">
            <a:lnSpc>
              <a:spcPct val="100000"/>
            </a:lnSpc>
          </a:pPr>
          <a:r>
            <a:rPr lang="en-SG" sz="3200" b="1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Các</a:t>
          </a:r>
          <a:r>
            <a:rPr lang="en-SG" sz="32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 </a:t>
          </a:r>
          <a:r>
            <a:rPr lang="en-SG" sz="3200" b="1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máy</a:t>
          </a:r>
          <a:r>
            <a:rPr lang="en-SG" sz="32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 </a:t>
          </a:r>
          <a:r>
            <a:rPr lang="en-SG" sz="3200" b="1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tính</a:t>
          </a:r>
          <a:r>
            <a:rPr lang="en-SG" sz="32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 </a:t>
          </a:r>
          <a:r>
            <a:rPr lang="en-SG" sz="3200" b="1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trong</a:t>
          </a:r>
          <a:r>
            <a:rPr lang="en-SG" sz="32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 Internet </a:t>
          </a:r>
          <a:r>
            <a:rPr lang="en-SG" sz="3200" b="1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giao</a:t>
          </a:r>
          <a:r>
            <a:rPr lang="en-SG" sz="32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 </a:t>
          </a:r>
          <a:r>
            <a:rPr lang="en-SG" sz="3200" b="1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tiếp</a:t>
          </a:r>
          <a:endParaRPr lang="en-SG" sz="3200" b="1" cap="none" spc="0" dirty="0" smtClean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  <a:p>
          <a:pPr algn="l">
            <a:lnSpc>
              <a:spcPct val="100000"/>
            </a:lnSpc>
          </a:pPr>
          <a:r>
            <a:rPr lang="en-SG" sz="32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 </a:t>
          </a:r>
          <a:r>
            <a:rPr lang="en-SG" sz="3200" b="1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với</a:t>
          </a:r>
          <a:r>
            <a:rPr lang="en-SG" sz="32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 </a:t>
          </a:r>
          <a:r>
            <a:rPr lang="en-SG" sz="3200" b="1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nhau</a:t>
          </a:r>
          <a:r>
            <a:rPr lang="en-SG" sz="32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 </a:t>
          </a:r>
          <a:r>
            <a:rPr lang="en-SG" sz="3200" b="1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bằng</a:t>
          </a:r>
          <a:r>
            <a:rPr lang="en-SG" sz="32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 </a:t>
          </a:r>
          <a:r>
            <a:rPr lang="en-SG" sz="3200" b="1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cách</a:t>
          </a:r>
          <a:r>
            <a:rPr lang="en-SG" sz="32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 </a:t>
          </a:r>
          <a:r>
            <a:rPr lang="en-SG" sz="3200" b="1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nào</a:t>
          </a:r>
          <a:r>
            <a:rPr lang="en-SG" sz="32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?</a:t>
          </a:r>
          <a:endParaRPr lang="en-SG" sz="3200" b="1" cap="none" spc="0" dirty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E3CD0F47-A321-4DC3-8142-0AEE4DC3B818}" type="parTrans" cxnId="{14B79EC5-13A7-4185-BEAB-0238D1663EAB}">
      <dgm:prSet/>
      <dgm:spPr/>
      <dgm:t>
        <a:bodyPr/>
        <a:lstStyle/>
        <a:p>
          <a:endParaRPr lang="en-SG"/>
        </a:p>
      </dgm:t>
    </dgm:pt>
    <dgm:pt modelId="{8B529D38-D2C0-47E1-A3EE-DDD1351007E8}" type="sibTrans" cxnId="{14B79EC5-13A7-4185-BEAB-0238D1663EAB}">
      <dgm:prSet/>
      <dgm:spPr/>
      <dgm:t>
        <a:bodyPr/>
        <a:lstStyle/>
        <a:p>
          <a:endParaRPr lang="en-SG"/>
        </a:p>
      </dgm:t>
    </dgm:pt>
    <dgm:pt modelId="{9B91919A-7CC0-49E5-BBD3-917EA3B3A910}" type="pres">
      <dgm:prSet presAssocID="{7CF66F5F-0DD3-44C0-B09D-7CC52493BB2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6C61596-C53C-40D3-86FA-777328226DF8}" type="pres">
      <dgm:prSet presAssocID="{7CF66F5F-0DD3-44C0-B09D-7CC52493BB20}" presName="Name1" presStyleCnt="0"/>
      <dgm:spPr/>
    </dgm:pt>
    <dgm:pt modelId="{32648C1E-1882-4CE2-BBDF-72F0A6F27A19}" type="pres">
      <dgm:prSet presAssocID="{7CF66F5F-0DD3-44C0-B09D-7CC52493BB20}" presName="cycle" presStyleCnt="0"/>
      <dgm:spPr/>
    </dgm:pt>
    <dgm:pt modelId="{7B54867B-63FD-4C98-84C9-AF483B0963CC}" type="pres">
      <dgm:prSet presAssocID="{7CF66F5F-0DD3-44C0-B09D-7CC52493BB20}" presName="srcNode" presStyleLbl="node1" presStyleIdx="0" presStyleCnt="3"/>
      <dgm:spPr/>
    </dgm:pt>
    <dgm:pt modelId="{E2C15580-8E88-4A03-A81B-F9C6AF2D6CD5}" type="pres">
      <dgm:prSet presAssocID="{7CF66F5F-0DD3-44C0-B09D-7CC52493BB20}" presName="conn" presStyleLbl="parChTrans1D2" presStyleIdx="0" presStyleCnt="1"/>
      <dgm:spPr/>
      <dgm:t>
        <a:bodyPr/>
        <a:lstStyle/>
        <a:p>
          <a:endParaRPr lang="en-US"/>
        </a:p>
      </dgm:t>
    </dgm:pt>
    <dgm:pt modelId="{CE359979-3452-4E1F-BCC3-FD37484C4886}" type="pres">
      <dgm:prSet presAssocID="{7CF66F5F-0DD3-44C0-B09D-7CC52493BB20}" presName="extraNode" presStyleLbl="node1" presStyleIdx="0" presStyleCnt="3"/>
      <dgm:spPr/>
    </dgm:pt>
    <dgm:pt modelId="{254D1C66-69F0-401A-A398-9030C0F000C4}" type="pres">
      <dgm:prSet presAssocID="{7CF66F5F-0DD3-44C0-B09D-7CC52493BB20}" presName="dstNode" presStyleLbl="node1" presStyleIdx="0" presStyleCnt="3"/>
      <dgm:spPr/>
    </dgm:pt>
    <dgm:pt modelId="{8DC98997-65C9-49A7-9F75-B5E753CC7335}" type="pres">
      <dgm:prSet presAssocID="{6859CC95-EE92-4C50-A2AA-A9A2A2B5A65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B521C26A-DFD8-48B9-9B9D-473138CF6489}" type="pres">
      <dgm:prSet presAssocID="{6859CC95-EE92-4C50-A2AA-A9A2A2B5A650}" presName="accent_1" presStyleCnt="0"/>
      <dgm:spPr/>
    </dgm:pt>
    <dgm:pt modelId="{72EC4DF8-9AF0-47E7-B2C2-B05FC0EBA92A}" type="pres">
      <dgm:prSet presAssocID="{6859CC95-EE92-4C50-A2AA-A9A2A2B5A650}" presName="accentRepeatNode" presStyleLbl="solidFgAcc1" presStyleIdx="0" presStyleCnt="3"/>
      <dgm:spPr/>
    </dgm:pt>
    <dgm:pt modelId="{D316F8C7-764C-4E0A-B329-CF3D2D881FAE}" type="pres">
      <dgm:prSet presAssocID="{4FD8B5E3-6827-4E1F-8491-C502F8C2F83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1B817114-5A63-4AE9-962C-39A1F424A15F}" type="pres">
      <dgm:prSet presAssocID="{4FD8B5E3-6827-4E1F-8491-C502F8C2F838}" presName="accent_2" presStyleCnt="0"/>
      <dgm:spPr/>
    </dgm:pt>
    <dgm:pt modelId="{E86E96EA-BAA9-42FE-89D8-EBCE1A033CCF}" type="pres">
      <dgm:prSet presAssocID="{4FD8B5E3-6827-4E1F-8491-C502F8C2F838}" presName="accentRepeatNode" presStyleLbl="solidFgAcc1" presStyleIdx="1" presStyleCnt="3"/>
      <dgm:spPr/>
    </dgm:pt>
    <dgm:pt modelId="{B498B8F8-9A99-48AC-8740-EBA225A419A6}" type="pres">
      <dgm:prSet presAssocID="{252D4341-EE0D-4EC7-AE96-44BE635A049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DEBDF0FB-A6E1-48B7-9E2C-E1155A533B9E}" type="pres">
      <dgm:prSet presAssocID="{252D4341-EE0D-4EC7-AE96-44BE635A0494}" presName="accent_3" presStyleCnt="0"/>
      <dgm:spPr/>
    </dgm:pt>
    <dgm:pt modelId="{C8B02A97-1FB2-464C-A576-6FE68B623490}" type="pres">
      <dgm:prSet presAssocID="{252D4341-EE0D-4EC7-AE96-44BE635A0494}" presName="accentRepeatNode" presStyleLbl="solidFgAcc1" presStyleIdx="2" presStyleCnt="3"/>
      <dgm:spPr/>
    </dgm:pt>
  </dgm:ptLst>
  <dgm:cxnLst>
    <dgm:cxn modelId="{9F8C7B01-DE09-4540-9610-2D188037A73C}" srcId="{7CF66F5F-0DD3-44C0-B09D-7CC52493BB20}" destId="{4FD8B5E3-6827-4E1F-8491-C502F8C2F838}" srcOrd="1" destOrd="0" parTransId="{3F0DE7D1-9E60-4497-A607-06E9856FB65C}" sibTransId="{FFED47AD-AF20-4252-9D00-30CA17F3A298}"/>
    <dgm:cxn modelId="{57002504-6617-4D86-8D65-9D9550A0302B}" type="presOf" srcId="{5F154A4A-44EB-42ED-B708-1C0148A331CE}" destId="{E2C15580-8E88-4A03-A81B-F9C6AF2D6CD5}" srcOrd="0" destOrd="0" presId="urn:microsoft.com/office/officeart/2008/layout/VerticalCurvedList"/>
    <dgm:cxn modelId="{678C85BA-B1BE-4906-A73D-F594D0DB3003}" type="presOf" srcId="{7CF66F5F-0DD3-44C0-B09D-7CC52493BB20}" destId="{9B91919A-7CC0-49E5-BBD3-917EA3B3A910}" srcOrd="0" destOrd="0" presId="urn:microsoft.com/office/officeart/2008/layout/VerticalCurvedList"/>
    <dgm:cxn modelId="{357D5B5B-9DB7-44A5-A9FE-6952637A2EB3}" type="presOf" srcId="{4FD8B5E3-6827-4E1F-8491-C502F8C2F838}" destId="{D316F8C7-764C-4E0A-B329-CF3D2D881FAE}" srcOrd="0" destOrd="0" presId="urn:microsoft.com/office/officeart/2008/layout/VerticalCurvedList"/>
    <dgm:cxn modelId="{14B79EC5-13A7-4185-BEAB-0238D1663EAB}" srcId="{7CF66F5F-0DD3-44C0-B09D-7CC52493BB20}" destId="{252D4341-EE0D-4EC7-AE96-44BE635A0494}" srcOrd="2" destOrd="0" parTransId="{E3CD0F47-A321-4DC3-8142-0AEE4DC3B818}" sibTransId="{8B529D38-D2C0-47E1-A3EE-DDD1351007E8}"/>
    <dgm:cxn modelId="{CC613C80-2E92-420C-A530-DBE18E6C669A}" srcId="{7CF66F5F-0DD3-44C0-B09D-7CC52493BB20}" destId="{6859CC95-EE92-4C50-A2AA-A9A2A2B5A650}" srcOrd="0" destOrd="0" parTransId="{3312D5DF-75DD-47FF-9506-F8158EDCF1F5}" sibTransId="{5F154A4A-44EB-42ED-B708-1C0148A331CE}"/>
    <dgm:cxn modelId="{2BE782A8-38B7-4300-A62F-E3019C242B25}" type="presOf" srcId="{6859CC95-EE92-4C50-A2AA-A9A2A2B5A650}" destId="{8DC98997-65C9-49A7-9F75-B5E753CC7335}" srcOrd="0" destOrd="0" presId="urn:microsoft.com/office/officeart/2008/layout/VerticalCurvedList"/>
    <dgm:cxn modelId="{5CC4E6F5-79D3-46C2-A5DC-C65D58B0027A}" type="presOf" srcId="{252D4341-EE0D-4EC7-AE96-44BE635A0494}" destId="{B498B8F8-9A99-48AC-8740-EBA225A419A6}" srcOrd="0" destOrd="0" presId="urn:microsoft.com/office/officeart/2008/layout/VerticalCurvedList"/>
    <dgm:cxn modelId="{A3B98DDB-56C1-459F-874F-632BCAAD9B20}" type="presParOf" srcId="{9B91919A-7CC0-49E5-BBD3-917EA3B3A910}" destId="{66C61596-C53C-40D3-86FA-777328226DF8}" srcOrd="0" destOrd="0" presId="urn:microsoft.com/office/officeart/2008/layout/VerticalCurvedList"/>
    <dgm:cxn modelId="{62694B72-B648-4844-9FA0-8CF8E43441EC}" type="presParOf" srcId="{66C61596-C53C-40D3-86FA-777328226DF8}" destId="{32648C1E-1882-4CE2-BBDF-72F0A6F27A19}" srcOrd="0" destOrd="0" presId="urn:microsoft.com/office/officeart/2008/layout/VerticalCurvedList"/>
    <dgm:cxn modelId="{69EC6100-3A5F-4E53-AB98-6FB94E02DE52}" type="presParOf" srcId="{32648C1E-1882-4CE2-BBDF-72F0A6F27A19}" destId="{7B54867B-63FD-4C98-84C9-AF483B0963CC}" srcOrd="0" destOrd="0" presId="urn:microsoft.com/office/officeart/2008/layout/VerticalCurvedList"/>
    <dgm:cxn modelId="{456229A2-C36D-494E-950B-C641CB35D4F3}" type="presParOf" srcId="{32648C1E-1882-4CE2-BBDF-72F0A6F27A19}" destId="{E2C15580-8E88-4A03-A81B-F9C6AF2D6CD5}" srcOrd="1" destOrd="0" presId="urn:microsoft.com/office/officeart/2008/layout/VerticalCurvedList"/>
    <dgm:cxn modelId="{34DAF67C-67B2-4B7E-A4A9-22A7A8765FAF}" type="presParOf" srcId="{32648C1E-1882-4CE2-BBDF-72F0A6F27A19}" destId="{CE359979-3452-4E1F-BCC3-FD37484C4886}" srcOrd="2" destOrd="0" presId="urn:microsoft.com/office/officeart/2008/layout/VerticalCurvedList"/>
    <dgm:cxn modelId="{FD2B3CDB-A265-4436-B89D-4E80B520FC84}" type="presParOf" srcId="{32648C1E-1882-4CE2-BBDF-72F0A6F27A19}" destId="{254D1C66-69F0-401A-A398-9030C0F000C4}" srcOrd="3" destOrd="0" presId="urn:microsoft.com/office/officeart/2008/layout/VerticalCurvedList"/>
    <dgm:cxn modelId="{3814F635-A6A6-48D6-A768-0BEC078E5259}" type="presParOf" srcId="{66C61596-C53C-40D3-86FA-777328226DF8}" destId="{8DC98997-65C9-49A7-9F75-B5E753CC7335}" srcOrd="1" destOrd="0" presId="urn:microsoft.com/office/officeart/2008/layout/VerticalCurvedList"/>
    <dgm:cxn modelId="{141859E1-9446-4E28-880A-D2E5B682B396}" type="presParOf" srcId="{66C61596-C53C-40D3-86FA-777328226DF8}" destId="{B521C26A-DFD8-48B9-9B9D-473138CF6489}" srcOrd="2" destOrd="0" presId="urn:microsoft.com/office/officeart/2008/layout/VerticalCurvedList"/>
    <dgm:cxn modelId="{25CFB26F-21AF-4293-97DE-F507BE8DFF76}" type="presParOf" srcId="{B521C26A-DFD8-48B9-9B9D-473138CF6489}" destId="{72EC4DF8-9AF0-47E7-B2C2-B05FC0EBA92A}" srcOrd="0" destOrd="0" presId="urn:microsoft.com/office/officeart/2008/layout/VerticalCurvedList"/>
    <dgm:cxn modelId="{40EC1934-815C-4FEB-A9A8-9F2458CE5038}" type="presParOf" srcId="{66C61596-C53C-40D3-86FA-777328226DF8}" destId="{D316F8C7-764C-4E0A-B329-CF3D2D881FAE}" srcOrd="3" destOrd="0" presId="urn:microsoft.com/office/officeart/2008/layout/VerticalCurvedList"/>
    <dgm:cxn modelId="{8C96964F-610F-4174-85BA-45D72DAB2A26}" type="presParOf" srcId="{66C61596-C53C-40D3-86FA-777328226DF8}" destId="{1B817114-5A63-4AE9-962C-39A1F424A15F}" srcOrd="4" destOrd="0" presId="urn:microsoft.com/office/officeart/2008/layout/VerticalCurvedList"/>
    <dgm:cxn modelId="{224A4F4B-34C3-436A-8DFE-5892F0726B0D}" type="presParOf" srcId="{1B817114-5A63-4AE9-962C-39A1F424A15F}" destId="{E86E96EA-BAA9-42FE-89D8-EBCE1A033CCF}" srcOrd="0" destOrd="0" presId="urn:microsoft.com/office/officeart/2008/layout/VerticalCurvedList"/>
    <dgm:cxn modelId="{C5048767-75C4-47C3-A61B-DF1D87394A9A}" type="presParOf" srcId="{66C61596-C53C-40D3-86FA-777328226DF8}" destId="{B498B8F8-9A99-48AC-8740-EBA225A419A6}" srcOrd="5" destOrd="0" presId="urn:microsoft.com/office/officeart/2008/layout/VerticalCurvedList"/>
    <dgm:cxn modelId="{3B96AE87-8677-47DB-B943-E47DEBC1CB47}" type="presParOf" srcId="{66C61596-C53C-40D3-86FA-777328226DF8}" destId="{DEBDF0FB-A6E1-48B7-9E2C-E1155A533B9E}" srcOrd="6" destOrd="0" presId="urn:microsoft.com/office/officeart/2008/layout/VerticalCurvedList"/>
    <dgm:cxn modelId="{78225AA7-1049-40EF-90A6-A96530D005F5}" type="presParOf" srcId="{DEBDF0FB-A6E1-48B7-9E2C-E1155A533B9E}" destId="{C8B02A97-1FB2-464C-A576-6FE68B62349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8C9B86-89CB-4F94-9803-4A3C5CE792D0}" type="doc">
      <dgm:prSet loTypeId="urn:microsoft.com/office/officeart/2005/8/layout/vList3" loCatId="list" qsTypeId="urn:microsoft.com/office/officeart/2005/8/quickstyle/3d1" qsCatId="3D" csTypeId="urn:microsoft.com/office/officeart/2005/8/colors/colorful1" csCatId="colorful" phldr="1"/>
      <dgm:spPr/>
    </dgm:pt>
    <dgm:pt modelId="{51A7460D-C04E-424C-8FC9-A74716F3271C}">
      <dgm:prSet phldrT="[Text]"/>
      <dgm:spPr/>
      <dgm:t>
        <a:bodyPr/>
        <a:lstStyle/>
        <a:p>
          <a:r>
            <a:rPr lang="en-SG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Địa</a:t>
          </a:r>
          <a:r>
            <a:rPr lang="en-SG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SG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chỉ</a:t>
          </a:r>
          <a:r>
            <a:rPr lang="en-SG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SG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nhận</a:t>
          </a:r>
          <a:r>
            <a:rPr lang="en-SG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, </a:t>
          </a:r>
          <a:r>
            <a:rPr lang="en-SG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địa</a:t>
          </a:r>
          <a:r>
            <a:rPr lang="en-SG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SG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chỉ</a:t>
          </a:r>
          <a:r>
            <a:rPr lang="en-SG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SG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gửi</a:t>
          </a:r>
          <a:endParaRPr lang="en-SG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A0F42E3-148F-4E5E-8CFD-E0711D59D3D6}" type="parTrans" cxnId="{B99373EF-A94C-4AF5-8E8C-2A9B3ADDF662}">
      <dgm:prSet/>
      <dgm:spPr/>
      <dgm:t>
        <a:bodyPr/>
        <a:lstStyle/>
        <a:p>
          <a:endParaRPr lang="en-SG"/>
        </a:p>
      </dgm:t>
    </dgm:pt>
    <dgm:pt modelId="{B71AA16B-F921-432A-8CDF-0B0588CC2906}" type="sibTrans" cxnId="{B99373EF-A94C-4AF5-8E8C-2A9B3ADDF662}">
      <dgm:prSet/>
      <dgm:spPr/>
      <dgm:t>
        <a:bodyPr/>
        <a:lstStyle/>
        <a:p>
          <a:endParaRPr lang="en-SG"/>
        </a:p>
      </dgm:t>
    </dgm:pt>
    <dgm:pt modelId="{CF862230-9052-47A2-A51F-07118F20725A}">
      <dgm:prSet phldrT="[Text]"/>
      <dgm:spPr/>
      <dgm:t>
        <a:bodyPr/>
        <a:lstStyle/>
        <a:p>
          <a:r>
            <a:rPr lang="en-SG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Dữ</a:t>
          </a:r>
          <a:r>
            <a:rPr lang="en-SG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SG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liệu</a:t>
          </a:r>
          <a:r>
            <a:rPr lang="en-SG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SG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độ</a:t>
          </a:r>
          <a:r>
            <a:rPr lang="en-SG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SG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dài</a:t>
          </a:r>
          <a:endParaRPr lang="en-SG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527E062-065B-4E8A-91DD-EA1A7B186384}" type="parTrans" cxnId="{A822E9B3-35D7-4981-A526-A55B547E3A9B}">
      <dgm:prSet/>
      <dgm:spPr/>
      <dgm:t>
        <a:bodyPr/>
        <a:lstStyle/>
        <a:p>
          <a:endParaRPr lang="en-SG"/>
        </a:p>
      </dgm:t>
    </dgm:pt>
    <dgm:pt modelId="{4E21E53F-4333-447F-A37F-EEE9EB78CDD5}" type="sibTrans" cxnId="{A822E9B3-35D7-4981-A526-A55B547E3A9B}">
      <dgm:prSet/>
      <dgm:spPr/>
      <dgm:t>
        <a:bodyPr/>
        <a:lstStyle/>
        <a:p>
          <a:endParaRPr lang="en-SG"/>
        </a:p>
      </dgm:t>
    </dgm:pt>
    <dgm:pt modelId="{CE4EF91F-B65C-4D2E-A1FD-EB9A24B341E0}">
      <dgm:prSet phldrT="[Text]"/>
      <dgm:spPr/>
      <dgm:t>
        <a:bodyPr/>
        <a:lstStyle/>
        <a:p>
          <a:r>
            <a:rPr lang="en-SG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Thông</a:t>
          </a:r>
          <a:r>
            <a:rPr lang="en-SG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tin </a:t>
          </a:r>
          <a:r>
            <a:rPr lang="en-SG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kiểm</a:t>
          </a:r>
          <a:r>
            <a:rPr lang="en-SG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SG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soát</a:t>
          </a:r>
          <a:r>
            <a:rPr lang="en-SG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SG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lỗi</a:t>
          </a:r>
          <a:r>
            <a:rPr lang="en-SG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SG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và</a:t>
          </a:r>
          <a:r>
            <a:rPr lang="en-SG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SG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các</a:t>
          </a:r>
          <a:r>
            <a:rPr lang="en-SG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SG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thông</a:t>
          </a:r>
          <a:r>
            <a:rPr lang="en-SG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tin </a:t>
          </a:r>
          <a:r>
            <a:rPr lang="en-SG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phục</a:t>
          </a:r>
          <a:r>
            <a:rPr lang="en-SG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SG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vụ</a:t>
          </a:r>
          <a:r>
            <a:rPr lang="en-SG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SG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khác</a:t>
          </a:r>
          <a:endParaRPr lang="en-SG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6780AA0-310C-41EA-8047-347D3D94C479}" type="parTrans" cxnId="{8FDEA60C-7FC9-40B5-98B1-B857F178E681}">
      <dgm:prSet/>
      <dgm:spPr/>
      <dgm:t>
        <a:bodyPr/>
        <a:lstStyle/>
        <a:p>
          <a:endParaRPr lang="en-SG"/>
        </a:p>
      </dgm:t>
    </dgm:pt>
    <dgm:pt modelId="{6DDC86BF-BF42-4F09-815D-AD9308B7C158}" type="sibTrans" cxnId="{8FDEA60C-7FC9-40B5-98B1-B857F178E681}">
      <dgm:prSet/>
      <dgm:spPr/>
      <dgm:t>
        <a:bodyPr/>
        <a:lstStyle/>
        <a:p>
          <a:endParaRPr lang="en-SG"/>
        </a:p>
      </dgm:t>
    </dgm:pt>
    <dgm:pt modelId="{30DD5278-22AD-4E97-AFED-B85733609963}" type="pres">
      <dgm:prSet presAssocID="{4C8C9B86-89CB-4F94-9803-4A3C5CE792D0}" presName="linearFlow" presStyleCnt="0">
        <dgm:presLayoutVars>
          <dgm:dir/>
          <dgm:resizeHandles val="exact"/>
        </dgm:presLayoutVars>
      </dgm:prSet>
      <dgm:spPr/>
    </dgm:pt>
    <dgm:pt modelId="{88CCBE59-34E6-47A5-8A41-09C1C93BB1D2}" type="pres">
      <dgm:prSet presAssocID="{51A7460D-C04E-424C-8FC9-A74716F3271C}" presName="composite" presStyleCnt="0"/>
      <dgm:spPr/>
    </dgm:pt>
    <dgm:pt modelId="{D8582391-BA78-439F-B9A6-9E417B9556BE}" type="pres">
      <dgm:prSet presAssocID="{51A7460D-C04E-424C-8FC9-A74716F3271C}" presName="imgShp" presStyleLbl="fgImgPlace1" presStyleIdx="0" presStyleCnt="3" custLinFactNeighborX="-6543" custLinFactNeighborY="-257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CF5DFDC3-5F8A-4C3A-BE5B-282313E52128}" type="pres">
      <dgm:prSet presAssocID="{51A7460D-C04E-424C-8FC9-A74716F3271C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18137E79-51BB-4A66-A237-1D3EE5323602}" type="pres">
      <dgm:prSet presAssocID="{B71AA16B-F921-432A-8CDF-0B0588CC2906}" presName="spacing" presStyleCnt="0"/>
      <dgm:spPr/>
    </dgm:pt>
    <dgm:pt modelId="{AB59DABB-2E8E-43E6-8C66-4CD9EB7D19A9}" type="pres">
      <dgm:prSet presAssocID="{CF862230-9052-47A2-A51F-07118F20725A}" presName="composite" presStyleCnt="0"/>
      <dgm:spPr/>
    </dgm:pt>
    <dgm:pt modelId="{16E1EAEA-AA22-4EB2-88F0-02637D560616}" type="pres">
      <dgm:prSet presAssocID="{CF862230-9052-47A2-A51F-07118F20725A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3A9E839-1AD1-4C18-A8A0-CE29705A802C}" type="pres">
      <dgm:prSet presAssocID="{CF862230-9052-47A2-A51F-07118F20725A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692D811A-344E-49F2-8855-FEE6B9B3A2BB}" type="pres">
      <dgm:prSet presAssocID="{4E21E53F-4333-447F-A37F-EEE9EB78CDD5}" presName="spacing" presStyleCnt="0"/>
      <dgm:spPr/>
    </dgm:pt>
    <dgm:pt modelId="{04FE2B22-B953-45CD-A4EE-800D7605B6F2}" type="pres">
      <dgm:prSet presAssocID="{CE4EF91F-B65C-4D2E-A1FD-EB9A24B341E0}" presName="composite" presStyleCnt="0"/>
      <dgm:spPr/>
    </dgm:pt>
    <dgm:pt modelId="{861AACDE-3746-48A7-BD8D-D7F63CE4CF10}" type="pres">
      <dgm:prSet presAssocID="{CE4EF91F-B65C-4D2E-A1FD-EB9A24B341E0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1F65CA56-C7F8-47BD-918F-F45B58B119AF}" type="pres">
      <dgm:prSet presAssocID="{CE4EF91F-B65C-4D2E-A1FD-EB9A24B341E0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A822E9B3-35D7-4981-A526-A55B547E3A9B}" srcId="{4C8C9B86-89CB-4F94-9803-4A3C5CE792D0}" destId="{CF862230-9052-47A2-A51F-07118F20725A}" srcOrd="1" destOrd="0" parTransId="{C527E062-065B-4E8A-91DD-EA1A7B186384}" sibTransId="{4E21E53F-4333-447F-A37F-EEE9EB78CDD5}"/>
    <dgm:cxn modelId="{A2203EA1-9A21-40F7-81CB-CAC290B84DB5}" type="presOf" srcId="{CE4EF91F-B65C-4D2E-A1FD-EB9A24B341E0}" destId="{1F65CA56-C7F8-47BD-918F-F45B58B119AF}" srcOrd="0" destOrd="0" presId="urn:microsoft.com/office/officeart/2005/8/layout/vList3"/>
    <dgm:cxn modelId="{E074CAC6-B9D1-4CC5-955B-18A25D2D1038}" type="presOf" srcId="{4C8C9B86-89CB-4F94-9803-4A3C5CE792D0}" destId="{30DD5278-22AD-4E97-AFED-B85733609963}" srcOrd="0" destOrd="0" presId="urn:microsoft.com/office/officeart/2005/8/layout/vList3"/>
    <dgm:cxn modelId="{DDE21E9E-9361-4AD4-B7DB-4268A4BA8104}" type="presOf" srcId="{CF862230-9052-47A2-A51F-07118F20725A}" destId="{C3A9E839-1AD1-4C18-A8A0-CE29705A802C}" srcOrd="0" destOrd="0" presId="urn:microsoft.com/office/officeart/2005/8/layout/vList3"/>
    <dgm:cxn modelId="{E9EFC89D-BD7E-4D28-BDBD-9E2D78B9B5BE}" type="presOf" srcId="{51A7460D-C04E-424C-8FC9-A74716F3271C}" destId="{CF5DFDC3-5F8A-4C3A-BE5B-282313E52128}" srcOrd="0" destOrd="0" presId="urn:microsoft.com/office/officeart/2005/8/layout/vList3"/>
    <dgm:cxn modelId="{B99373EF-A94C-4AF5-8E8C-2A9B3ADDF662}" srcId="{4C8C9B86-89CB-4F94-9803-4A3C5CE792D0}" destId="{51A7460D-C04E-424C-8FC9-A74716F3271C}" srcOrd="0" destOrd="0" parTransId="{5A0F42E3-148F-4E5E-8CFD-E0711D59D3D6}" sibTransId="{B71AA16B-F921-432A-8CDF-0B0588CC2906}"/>
    <dgm:cxn modelId="{8FDEA60C-7FC9-40B5-98B1-B857F178E681}" srcId="{4C8C9B86-89CB-4F94-9803-4A3C5CE792D0}" destId="{CE4EF91F-B65C-4D2E-A1FD-EB9A24B341E0}" srcOrd="2" destOrd="0" parTransId="{E6780AA0-310C-41EA-8047-347D3D94C479}" sibTransId="{6DDC86BF-BF42-4F09-815D-AD9308B7C158}"/>
    <dgm:cxn modelId="{1AEF5A6B-1BD1-497B-BD8D-9EB194BA19A2}" type="presParOf" srcId="{30DD5278-22AD-4E97-AFED-B85733609963}" destId="{88CCBE59-34E6-47A5-8A41-09C1C93BB1D2}" srcOrd="0" destOrd="0" presId="urn:microsoft.com/office/officeart/2005/8/layout/vList3"/>
    <dgm:cxn modelId="{8EEB0104-8227-4C15-B6E1-BF46DA898F28}" type="presParOf" srcId="{88CCBE59-34E6-47A5-8A41-09C1C93BB1D2}" destId="{D8582391-BA78-439F-B9A6-9E417B9556BE}" srcOrd="0" destOrd="0" presId="urn:microsoft.com/office/officeart/2005/8/layout/vList3"/>
    <dgm:cxn modelId="{53D20F3D-CAC1-4523-9CF8-8E3D69C13071}" type="presParOf" srcId="{88CCBE59-34E6-47A5-8A41-09C1C93BB1D2}" destId="{CF5DFDC3-5F8A-4C3A-BE5B-282313E52128}" srcOrd="1" destOrd="0" presId="urn:microsoft.com/office/officeart/2005/8/layout/vList3"/>
    <dgm:cxn modelId="{7DCD5982-C6A1-457F-A4A3-42C6CB9C60E4}" type="presParOf" srcId="{30DD5278-22AD-4E97-AFED-B85733609963}" destId="{18137E79-51BB-4A66-A237-1D3EE5323602}" srcOrd="1" destOrd="0" presId="urn:microsoft.com/office/officeart/2005/8/layout/vList3"/>
    <dgm:cxn modelId="{D8C6B186-E987-4B6C-9081-CCAB83B1DEFC}" type="presParOf" srcId="{30DD5278-22AD-4E97-AFED-B85733609963}" destId="{AB59DABB-2E8E-43E6-8C66-4CD9EB7D19A9}" srcOrd="2" destOrd="0" presId="urn:microsoft.com/office/officeart/2005/8/layout/vList3"/>
    <dgm:cxn modelId="{8E19A1BF-F10E-4704-8710-B3266CF00864}" type="presParOf" srcId="{AB59DABB-2E8E-43E6-8C66-4CD9EB7D19A9}" destId="{16E1EAEA-AA22-4EB2-88F0-02637D560616}" srcOrd="0" destOrd="0" presId="urn:microsoft.com/office/officeart/2005/8/layout/vList3"/>
    <dgm:cxn modelId="{988A2F37-D3E6-4198-8973-739685D802FF}" type="presParOf" srcId="{AB59DABB-2E8E-43E6-8C66-4CD9EB7D19A9}" destId="{C3A9E839-1AD1-4C18-A8A0-CE29705A802C}" srcOrd="1" destOrd="0" presId="urn:microsoft.com/office/officeart/2005/8/layout/vList3"/>
    <dgm:cxn modelId="{EC098CB9-7528-469F-804E-3EEEB66DB770}" type="presParOf" srcId="{30DD5278-22AD-4E97-AFED-B85733609963}" destId="{692D811A-344E-49F2-8855-FEE6B9B3A2BB}" srcOrd="3" destOrd="0" presId="urn:microsoft.com/office/officeart/2005/8/layout/vList3"/>
    <dgm:cxn modelId="{A5AF3746-78A6-4361-BC7D-82EA84A3EC4C}" type="presParOf" srcId="{30DD5278-22AD-4E97-AFED-B85733609963}" destId="{04FE2B22-B953-45CD-A4EE-800D7605B6F2}" srcOrd="4" destOrd="0" presId="urn:microsoft.com/office/officeart/2005/8/layout/vList3"/>
    <dgm:cxn modelId="{23F81FA1-E018-4B2A-9A69-CDBE13CCDCEC}" type="presParOf" srcId="{04FE2B22-B953-45CD-A4EE-800D7605B6F2}" destId="{861AACDE-3746-48A7-BD8D-D7F63CE4CF10}" srcOrd="0" destOrd="0" presId="urn:microsoft.com/office/officeart/2005/8/layout/vList3"/>
    <dgm:cxn modelId="{518BEBDA-5FA8-420D-A461-4B8549E4651E}" type="presParOf" srcId="{04FE2B22-B953-45CD-A4EE-800D7605B6F2}" destId="{1F65CA56-C7F8-47BD-918F-F45B58B119A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C15580-8E88-4A03-A81B-F9C6AF2D6CD5}">
      <dsp:nvSpPr>
        <dsp:cNvPr id="0" name=""/>
        <dsp:cNvSpPr/>
      </dsp:nvSpPr>
      <dsp:spPr>
        <a:xfrm>
          <a:off x="-5717090" y="-875261"/>
          <a:ext cx="6807855" cy="6807855"/>
        </a:xfrm>
        <a:prstGeom prst="blockArc">
          <a:avLst>
            <a:gd name="adj1" fmla="val 18900000"/>
            <a:gd name="adj2" fmla="val 2700000"/>
            <a:gd name="adj3" fmla="val 317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C98997-65C9-49A7-9F75-B5E753CC7335}">
      <dsp:nvSpPr>
        <dsp:cNvPr id="0" name=""/>
        <dsp:cNvSpPr/>
      </dsp:nvSpPr>
      <dsp:spPr>
        <a:xfrm>
          <a:off x="701957" y="505733"/>
          <a:ext cx="7465663" cy="101146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2852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36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Internet </a:t>
          </a:r>
          <a:r>
            <a:rPr lang="en-SG" sz="3600" b="1" kern="1200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là</a:t>
          </a:r>
          <a:r>
            <a:rPr lang="en-SG" sz="36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 </a:t>
          </a:r>
          <a:r>
            <a:rPr lang="en-SG" sz="3600" b="1" kern="1200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gì</a:t>
          </a:r>
          <a:r>
            <a:rPr lang="en-SG" sz="36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 ?</a:t>
          </a:r>
          <a:endParaRPr lang="en-SG" sz="3600" b="1" kern="1200" cap="none" spc="0" dirty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sp:txBody>
      <dsp:txXfrm>
        <a:off x="701957" y="505733"/>
        <a:ext cx="7465663" cy="1011466"/>
      </dsp:txXfrm>
    </dsp:sp>
    <dsp:sp modelId="{72EC4DF8-9AF0-47E7-B2C2-B05FC0EBA92A}">
      <dsp:nvSpPr>
        <dsp:cNvPr id="0" name=""/>
        <dsp:cNvSpPr/>
      </dsp:nvSpPr>
      <dsp:spPr>
        <a:xfrm>
          <a:off x="69791" y="379299"/>
          <a:ext cx="1264333" cy="1264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316F8C7-764C-4E0A-B329-CF3D2D881FAE}">
      <dsp:nvSpPr>
        <dsp:cNvPr id="0" name=""/>
        <dsp:cNvSpPr/>
      </dsp:nvSpPr>
      <dsp:spPr>
        <a:xfrm>
          <a:off x="1069625" y="2022933"/>
          <a:ext cx="7097995" cy="101146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2852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3600" b="1" kern="1200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Kết</a:t>
          </a:r>
          <a:r>
            <a:rPr lang="en-SG" sz="36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 </a:t>
          </a:r>
          <a:r>
            <a:rPr lang="en-SG" sz="3600" b="1" kern="1200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nối</a:t>
          </a:r>
          <a:r>
            <a:rPr lang="en-SG" sz="36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 Internet </a:t>
          </a:r>
          <a:r>
            <a:rPr lang="en-SG" sz="3600" b="1" kern="1200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bằng</a:t>
          </a:r>
          <a:r>
            <a:rPr lang="en-SG" sz="36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 </a:t>
          </a:r>
          <a:r>
            <a:rPr lang="en-SG" sz="3600" b="1" kern="1200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cách</a:t>
          </a:r>
          <a:r>
            <a:rPr lang="en-SG" sz="36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 </a:t>
          </a:r>
          <a:r>
            <a:rPr lang="en-SG" sz="3600" b="1" kern="1200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nào</a:t>
          </a:r>
          <a:r>
            <a:rPr lang="en-SG" sz="36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?</a:t>
          </a:r>
          <a:endParaRPr lang="en-SG" sz="3600" b="1" kern="1200" cap="none" spc="0" dirty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sp:txBody>
      <dsp:txXfrm>
        <a:off x="1069625" y="2022933"/>
        <a:ext cx="7097995" cy="1011466"/>
      </dsp:txXfrm>
    </dsp:sp>
    <dsp:sp modelId="{E86E96EA-BAA9-42FE-89D8-EBCE1A033CCF}">
      <dsp:nvSpPr>
        <dsp:cNvPr id="0" name=""/>
        <dsp:cNvSpPr/>
      </dsp:nvSpPr>
      <dsp:spPr>
        <a:xfrm>
          <a:off x="437459" y="1896499"/>
          <a:ext cx="1264333" cy="1264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498B8F8-9A99-48AC-8740-EBA225A419A6}">
      <dsp:nvSpPr>
        <dsp:cNvPr id="0" name=""/>
        <dsp:cNvSpPr/>
      </dsp:nvSpPr>
      <dsp:spPr>
        <a:xfrm>
          <a:off x="701957" y="3540133"/>
          <a:ext cx="7465663" cy="101146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285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SG" sz="3200" b="1" kern="1200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Các</a:t>
          </a:r>
          <a:r>
            <a:rPr lang="en-SG" sz="32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 </a:t>
          </a:r>
          <a:r>
            <a:rPr lang="en-SG" sz="3200" b="1" kern="1200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máy</a:t>
          </a:r>
          <a:r>
            <a:rPr lang="en-SG" sz="32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 </a:t>
          </a:r>
          <a:r>
            <a:rPr lang="en-SG" sz="3200" b="1" kern="1200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tính</a:t>
          </a:r>
          <a:r>
            <a:rPr lang="en-SG" sz="32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 </a:t>
          </a:r>
          <a:r>
            <a:rPr lang="en-SG" sz="3200" b="1" kern="1200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trong</a:t>
          </a:r>
          <a:r>
            <a:rPr lang="en-SG" sz="32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 Internet </a:t>
          </a:r>
          <a:r>
            <a:rPr lang="en-SG" sz="3200" b="1" kern="1200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giao</a:t>
          </a:r>
          <a:r>
            <a:rPr lang="en-SG" sz="32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 </a:t>
          </a:r>
          <a:r>
            <a:rPr lang="en-SG" sz="3200" b="1" kern="1200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tiếp</a:t>
          </a:r>
          <a:endParaRPr lang="en-SG" sz="3200" b="1" kern="1200" cap="none" spc="0" dirty="0" smtClean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  <a:p>
          <a:pPr lvl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SG" sz="32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 </a:t>
          </a:r>
          <a:r>
            <a:rPr lang="en-SG" sz="3200" b="1" kern="1200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với</a:t>
          </a:r>
          <a:r>
            <a:rPr lang="en-SG" sz="32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 </a:t>
          </a:r>
          <a:r>
            <a:rPr lang="en-SG" sz="3200" b="1" kern="1200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nhau</a:t>
          </a:r>
          <a:r>
            <a:rPr lang="en-SG" sz="32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 </a:t>
          </a:r>
          <a:r>
            <a:rPr lang="en-SG" sz="3200" b="1" kern="1200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bằng</a:t>
          </a:r>
          <a:r>
            <a:rPr lang="en-SG" sz="32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 </a:t>
          </a:r>
          <a:r>
            <a:rPr lang="en-SG" sz="3200" b="1" kern="1200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cách</a:t>
          </a:r>
          <a:r>
            <a:rPr lang="en-SG" sz="32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 </a:t>
          </a:r>
          <a:r>
            <a:rPr lang="en-SG" sz="3200" b="1" kern="1200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nào</a:t>
          </a:r>
          <a:r>
            <a:rPr lang="en-SG" sz="32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?</a:t>
          </a:r>
          <a:endParaRPr lang="en-SG" sz="3200" b="1" kern="1200" cap="none" spc="0" dirty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sp:txBody>
      <dsp:txXfrm>
        <a:off x="701957" y="3540133"/>
        <a:ext cx="7465663" cy="1011466"/>
      </dsp:txXfrm>
    </dsp:sp>
    <dsp:sp modelId="{C8B02A97-1FB2-464C-A576-6FE68B623490}">
      <dsp:nvSpPr>
        <dsp:cNvPr id="0" name=""/>
        <dsp:cNvSpPr/>
      </dsp:nvSpPr>
      <dsp:spPr>
        <a:xfrm>
          <a:off x="69791" y="3413699"/>
          <a:ext cx="1264333" cy="1264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5DFDC3-5F8A-4C3A-BE5B-282313E52128}">
      <dsp:nvSpPr>
        <dsp:cNvPr id="0" name=""/>
        <dsp:cNvSpPr/>
      </dsp:nvSpPr>
      <dsp:spPr>
        <a:xfrm rot="10800000">
          <a:off x="2017492" y="2870"/>
          <a:ext cx="6978924" cy="1038573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982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29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Địa</a:t>
          </a:r>
          <a:r>
            <a:rPr lang="en-SG" sz="29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SG" sz="29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chỉ</a:t>
          </a:r>
          <a:r>
            <a:rPr lang="en-SG" sz="29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SG" sz="29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nhận</a:t>
          </a:r>
          <a:r>
            <a:rPr lang="en-SG" sz="29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, </a:t>
          </a:r>
          <a:r>
            <a:rPr lang="en-SG" sz="29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địa</a:t>
          </a:r>
          <a:r>
            <a:rPr lang="en-SG" sz="29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SG" sz="29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chỉ</a:t>
          </a:r>
          <a:r>
            <a:rPr lang="en-SG" sz="29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SG" sz="29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gửi</a:t>
          </a:r>
          <a:endParaRPr lang="en-SG" sz="29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10800000">
        <a:off x="2277135" y="2870"/>
        <a:ext cx="6719281" cy="1038573"/>
      </dsp:txXfrm>
    </dsp:sp>
    <dsp:sp modelId="{D8582391-BA78-439F-B9A6-9E417B9556BE}">
      <dsp:nvSpPr>
        <dsp:cNvPr id="0" name=""/>
        <dsp:cNvSpPr/>
      </dsp:nvSpPr>
      <dsp:spPr>
        <a:xfrm>
          <a:off x="1430252" y="0"/>
          <a:ext cx="1038573" cy="10385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3A9E839-1AD1-4C18-A8A0-CE29705A802C}">
      <dsp:nvSpPr>
        <dsp:cNvPr id="0" name=""/>
        <dsp:cNvSpPr/>
      </dsp:nvSpPr>
      <dsp:spPr>
        <a:xfrm rot="10800000">
          <a:off x="2017492" y="1311922"/>
          <a:ext cx="6978924" cy="1038573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982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29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Dữ</a:t>
          </a:r>
          <a:r>
            <a:rPr lang="en-SG" sz="29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SG" sz="29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liệu</a:t>
          </a:r>
          <a:r>
            <a:rPr lang="en-SG" sz="29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SG" sz="29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độ</a:t>
          </a:r>
          <a:r>
            <a:rPr lang="en-SG" sz="29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SG" sz="29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dài</a:t>
          </a:r>
          <a:endParaRPr lang="en-SG" sz="29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10800000">
        <a:off x="2277135" y="1311922"/>
        <a:ext cx="6719281" cy="1038573"/>
      </dsp:txXfrm>
    </dsp:sp>
    <dsp:sp modelId="{16E1EAEA-AA22-4EB2-88F0-02637D560616}">
      <dsp:nvSpPr>
        <dsp:cNvPr id="0" name=""/>
        <dsp:cNvSpPr/>
      </dsp:nvSpPr>
      <dsp:spPr>
        <a:xfrm>
          <a:off x="1498206" y="1311922"/>
          <a:ext cx="1038573" cy="103857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F65CA56-C7F8-47BD-918F-F45B58B119AF}">
      <dsp:nvSpPr>
        <dsp:cNvPr id="0" name=""/>
        <dsp:cNvSpPr/>
      </dsp:nvSpPr>
      <dsp:spPr>
        <a:xfrm rot="10800000">
          <a:off x="2017492" y="2620974"/>
          <a:ext cx="6978924" cy="1038573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982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29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Thông</a:t>
          </a:r>
          <a:r>
            <a:rPr lang="en-SG" sz="29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tin </a:t>
          </a:r>
          <a:r>
            <a:rPr lang="en-SG" sz="29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kiểm</a:t>
          </a:r>
          <a:r>
            <a:rPr lang="en-SG" sz="29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SG" sz="29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soát</a:t>
          </a:r>
          <a:r>
            <a:rPr lang="en-SG" sz="29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SG" sz="29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lỗi</a:t>
          </a:r>
          <a:r>
            <a:rPr lang="en-SG" sz="29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SG" sz="29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và</a:t>
          </a:r>
          <a:r>
            <a:rPr lang="en-SG" sz="29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SG" sz="29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các</a:t>
          </a:r>
          <a:r>
            <a:rPr lang="en-SG" sz="29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SG" sz="29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thông</a:t>
          </a:r>
          <a:r>
            <a:rPr lang="en-SG" sz="29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tin </a:t>
          </a:r>
          <a:r>
            <a:rPr lang="en-SG" sz="29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phục</a:t>
          </a:r>
          <a:r>
            <a:rPr lang="en-SG" sz="29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SG" sz="29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vụ</a:t>
          </a:r>
          <a:r>
            <a:rPr lang="en-SG" sz="29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SG" sz="29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khác</a:t>
          </a:r>
          <a:endParaRPr lang="en-SG" sz="29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10800000">
        <a:off x="2277135" y="2620974"/>
        <a:ext cx="6719281" cy="1038573"/>
      </dsp:txXfrm>
    </dsp:sp>
    <dsp:sp modelId="{861AACDE-3746-48A7-BD8D-D7F63CE4CF10}">
      <dsp:nvSpPr>
        <dsp:cNvPr id="0" name=""/>
        <dsp:cNvSpPr/>
      </dsp:nvSpPr>
      <dsp:spPr>
        <a:xfrm>
          <a:off x="1498206" y="2620974"/>
          <a:ext cx="1038573" cy="103857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4EC1-A34B-49D1-816E-443CE13E8927}" type="datetimeFigureOut">
              <a:rPr lang="en-SG" smtClean="0"/>
              <a:t>15/3/2022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0C39-5B12-41CF-BD21-4F373A9BE2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1358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4EC1-A34B-49D1-816E-443CE13E8927}" type="datetimeFigureOut">
              <a:rPr lang="en-SG" smtClean="0"/>
              <a:t>15/3/2022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0C39-5B12-41CF-BD21-4F373A9BE2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57484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4EC1-A34B-49D1-816E-443CE13E8927}" type="datetimeFigureOut">
              <a:rPr lang="en-SG" smtClean="0"/>
              <a:t>15/3/2022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0C39-5B12-41CF-BD21-4F373A9BE2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45377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4EC1-A34B-49D1-816E-443CE13E8927}" type="datetimeFigureOut">
              <a:rPr lang="en-SG" smtClean="0"/>
              <a:t>15/3/2022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0C39-5B12-41CF-BD21-4F373A9BE2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63934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4EC1-A34B-49D1-816E-443CE13E8927}" type="datetimeFigureOut">
              <a:rPr lang="en-SG" smtClean="0"/>
              <a:t>15/3/2022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0C39-5B12-41CF-BD21-4F373A9BE2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11062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4EC1-A34B-49D1-816E-443CE13E8927}" type="datetimeFigureOut">
              <a:rPr lang="en-SG" smtClean="0"/>
              <a:t>15/3/2022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0C39-5B12-41CF-BD21-4F373A9BE2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51822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4EC1-A34B-49D1-816E-443CE13E8927}" type="datetimeFigureOut">
              <a:rPr lang="en-SG" smtClean="0"/>
              <a:t>15/3/2022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0C39-5B12-41CF-BD21-4F373A9BE2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3363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4EC1-A34B-49D1-816E-443CE13E8927}" type="datetimeFigureOut">
              <a:rPr lang="en-SG" smtClean="0"/>
              <a:t>15/3/2022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0C39-5B12-41CF-BD21-4F373A9BE2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3284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4EC1-A34B-49D1-816E-443CE13E8927}" type="datetimeFigureOut">
              <a:rPr lang="en-SG" smtClean="0"/>
              <a:t>15/3/2022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0C39-5B12-41CF-BD21-4F373A9BE2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67048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4EC1-A34B-49D1-816E-443CE13E8927}" type="datetimeFigureOut">
              <a:rPr lang="en-SG" smtClean="0"/>
              <a:t>15/3/2022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0C39-5B12-41CF-BD21-4F373A9BE2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13785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4EC1-A34B-49D1-816E-443CE13E8927}" type="datetimeFigureOut">
              <a:rPr lang="en-SG" smtClean="0"/>
              <a:t>15/3/2022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0C39-5B12-41CF-BD21-4F373A9BE2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48887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14EC1-A34B-49D1-816E-443CE13E8927}" type="datetimeFigureOut">
              <a:rPr lang="en-SG" smtClean="0"/>
              <a:t>15/3/2022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80C39-5B12-41CF-BD21-4F373A9BE2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9928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1080" y="395417"/>
            <a:ext cx="2242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u="sng" dirty="0" err="1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Bài</a:t>
            </a:r>
            <a:r>
              <a:rPr lang="en-US" sz="5400" u="sng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 21:</a:t>
            </a:r>
            <a:endParaRPr lang="en-US" sz="5400" u="sng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02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0" y="0"/>
            <a:ext cx="12192000" cy="1153551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 smtClean="0">
                <a:solidFill>
                  <a:srgbClr val="7030A0"/>
                </a:solidFill>
              </a:rPr>
              <a:t>3.Các </a:t>
            </a:r>
            <a:r>
              <a:rPr lang="en-SG" sz="4000" dirty="0" err="1" smtClean="0">
                <a:solidFill>
                  <a:srgbClr val="7030A0"/>
                </a:solidFill>
              </a:rPr>
              <a:t>máy</a:t>
            </a:r>
            <a:r>
              <a:rPr lang="en-SG" sz="4000" dirty="0" smtClean="0">
                <a:solidFill>
                  <a:srgbClr val="7030A0"/>
                </a:solidFill>
              </a:rPr>
              <a:t> </a:t>
            </a:r>
            <a:r>
              <a:rPr lang="en-SG" sz="4000" dirty="0" err="1" smtClean="0">
                <a:solidFill>
                  <a:srgbClr val="7030A0"/>
                </a:solidFill>
              </a:rPr>
              <a:t>tính</a:t>
            </a:r>
            <a:r>
              <a:rPr lang="en-SG" sz="4000" dirty="0" smtClean="0">
                <a:solidFill>
                  <a:srgbClr val="7030A0"/>
                </a:solidFill>
              </a:rPr>
              <a:t> </a:t>
            </a:r>
            <a:r>
              <a:rPr lang="en-SG" sz="4000" dirty="0" err="1" smtClean="0">
                <a:solidFill>
                  <a:srgbClr val="7030A0"/>
                </a:solidFill>
              </a:rPr>
              <a:t>trong</a:t>
            </a:r>
            <a:r>
              <a:rPr lang="en-SG" sz="4000" dirty="0" smtClean="0">
                <a:solidFill>
                  <a:srgbClr val="7030A0"/>
                </a:solidFill>
              </a:rPr>
              <a:t> Internet </a:t>
            </a:r>
            <a:r>
              <a:rPr lang="en-SG" sz="4000" dirty="0" err="1" smtClean="0">
                <a:solidFill>
                  <a:srgbClr val="7030A0"/>
                </a:solidFill>
              </a:rPr>
              <a:t>giao</a:t>
            </a:r>
            <a:r>
              <a:rPr lang="en-SG" sz="4000" dirty="0" smtClean="0">
                <a:solidFill>
                  <a:srgbClr val="7030A0"/>
                </a:solidFill>
              </a:rPr>
              <a:t> </a:t>
            </a:r>
            <a:r>
              <a:rPr lang="en-SG" sz="4000" dirty="0" err="1" smtClean="0">
                <a:solidFill>
                  <a:srgbClr val="7030A0"/>
                </a:solidFill>
              </a:rPr>
              <a:t>tiếp</a:t>
            </a:r>
            <a:r>
              <a:rPr lang="en-SG" sz="4000" dirty="0" smtClean="0">
                <a:solidFill>
                  <a:srgbClr val="7030A0"/>
                </a:solidFill>
              </a:rPr>
              <a:t> </a:t>
            </a:r>
            <a:r>
              <a:rPr lang="en-SG" sz="4000" dirty="0" err="1" smtClean="0">
                <a:solidFill>
                  <a:srgbClr val="7030A0"/>
                </a:solidFill>
              </a:rPr>
              <a:t>với</a:t>
            </a:r>
            <a:r>
              <a:rPr lang="en-SG" sz="4000" dirty="0" smtClean="0">
                <a:solidFill>
                  <a:srgbClr val="7030A0"/>
                </a:solidFill>
              </a:rPr>
              <a:t> </a:t>
            </a:r>
            <a:r>
              <a:rPr lang="en-SG" sz="4000" dirty="0" err="1" smtClean="0">
                <a:solidFill>
                  <a:srgbClr val="7030A0"/>
                </a:solidFill>
              </a:rPr>
              <a:t>nhau</a:t>
            </a:r>
            <a:r>
              <a:rPr lang="en-SG" sz="4000" dirty="0" smtClean="0">
                <a:solidFill>
                  <a:srgbClr val="7030A0"/>
                </a:solidFill>
              </a:rPr>
              <a:t> </a:t>
            </a:r>
            <a:r>
              <a:rPr lang="en-SG" sz="4000" dirty="0" err="1" smtClean="0">
                <a:solidFill>
                  <a:srgbClr val="7030A0"/>
                </a:solidFill>
              </a:rPr>
              <a:t>bằng</a:t>
            </a:r>
            <a:r>
              <a:rPr lang="en-SG" sz="4000" dirty="0" smtClean="0">
                <a:solidFill>
                  <a:srgbClr val="7030A0"/>
                </a:solidFill>
              </a:rPr>
              <a:t> </a:t>
            </a:r>
            <a:r>
              <a:rPr lang="en-SG" sz="4000" dirty="0" err="1" smtClean="0">
                <a:solidFill>
                  <a:srgbClr val="7030A0"/>
                </a:solidFill>
              </a:rPr>
              <a:t>cách</a:t>
            </a:r>
            <a:r>
              <a:rPr lang="en-SG" sz="4000" dirty="0" smtClean="0">
                <a:solidFill>
                  <a:srgbClr val="7030A0"/>
                </a:solidFill>
              </a:rPr>
              <a:t> </a:t>
            </a:r>
            <a:r>
              <a:rPr lang="en-SG" sz="4000" dirty="0" err="1" smtClean="0">
                <a:solidFill>
                  <a:srgbClr val="7030A0"/>
                </a:solidFill>
              </a:rPr>
              <a:t>nào</a:t>
            </a:r>
            <a:r>
              <a:rPr lang="en-SG" sz="4000" dirty="0" smtClean="0">
                <a:solidFill>
                  <a:srgbClr val="7030A0"/>
                </a:solidFill>
              </a:rPr>
              <a:t> ?</a:t>
            </a:r>
            <a:endParaRPr lang="en-SG" sz="4000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668" y="995927"/>
            <a:ext cx="4974767" cy="15180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2008" y="2149478"/>
            <a:ext cx="2853682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i="1" u="sng" cap="none" spc="0" dirty="0" err="1" smtClean="0">
                <a:ln w="0"/>
                <a:solidFill>
                  <a:schemeClr val="tx1"/>
                </a:solidFill>
              </a:rPr>
              <a:t>Giao</a:t>
            </a:r>
            <a:r>
              <a:rPr lang="en-US" sz="2800" b="1" i="1" u="sng" cap="none" spc="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2800" b="1" i="1" u="sng" cap="none" spc="0" dirty="0" err="1" smtClean="0">
                <a:ln w="0"/>
                <a:solidFill>
                  <a:schemeClr val="tx1"/>
                </a:solidFill>
              </a:rPr>
              <a:t>thức</a:t>
            </a:r>
            <a:r>
              <a:rPr lang="en-US" sz="2800" b="1" i="1" u="sng" cap="none" spc="0" dirty="0" smtClean="0">
                <a:ln w="0"/>
                <a:solidFill>
                  <a:schemeClr val="tx1"/>
                </a:solidFill>
              </a:rPr>
              <a:t> IP</a:t>
            </a:r>
          </a:p>
          <a:p>
            <a:pPr algn="ctr"/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giao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thức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chịu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trách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nhiệm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về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địa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chỉ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định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tuyến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đường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truyền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phép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gói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tin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đi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đến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đích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một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cách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riêng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lẻ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độc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lập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82373" y="2149478"/>
            <a:ext cx="451573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i="1" u="sng" cap="none" spc="0" dirty="0" err="1" smtClean="0">
                <a:ln w="0"/>
                <a:solidFill>
                  <a:schemeClr val="tx1"/>
                </a:solidFill>
              </a:rPr>
              <a:t>Giao</a:t>
            </a:r>
            <a:r>
              <a:rPr lang="en-US" sz="2800" b="1" i="1" u="sng" cap="none" spc="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2800" b="1" i="1" u="sng" cap="none" spc="0" dirty="0" err="1" smtClean="0">
                <a:ln w="0"/>
                <a:solidFill>
                  <a:schemeClr val="tx1"/>
                </a:solidFill>
              </a:rPr>
              <a:t>thức</a:t>
            </a:r>
            <a:r>
              <a:rPr lang="en-US" sz="2800" b="1" i="1" u="sng" cap="none" spc="0" dirty="0" smtClean="0">
                <a:ln w="0"/>
                <a:solidFill>
                  <a:schemeClr val="tx1"/>
                </a:solidFill>
              </a:rPr>
              <a:t> TCP</a:t>
            </a:r>
          </a:p>
          <a:p>
            <a:pPr algn="ctr"/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phép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hai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thiếp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bị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truyền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thông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mạng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kết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nối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với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nhau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trao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đổi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dòng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dữ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liệu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hoặc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thông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tin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cần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truyển</a:t>
            </a:r>
            <a:endParaRPr lang="en-US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Đảm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bảo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phân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chia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dữ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liệu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ở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máy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gửi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thành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gói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nhỏ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khuôn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dạng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,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kích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thước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xác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định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phục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hồi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dữ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liệu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ở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máy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nhận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214" y="2149478"/>
            <a:ext cx="4123162" cy="457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4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0" y="0"/>
            <a:ext cx="12192000" cy="1153551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 smtClean="0">
                <a:solidFill>
                  <a:srgbClr val="7030A0"/>
                </a:solidFill>
              </a:rPr>
              <a:t>3.Các </a:t>
            </a:r>
            <a:r>
              <a:rPr lang="en-SG" sz="4000" dirty="0" err="1" smtClean="0">
                <a:solidFill>
                  <a:srgbClr val="7030A0"/>
                </a:solidFill>
              </a:rPr>
              <a:t>máy</a:t>
            </a:r>
            <a:r>
              <a:rPr lang="en-SG" sz="4000" dirty="0" smtClean="0">
                <a:solidFill>
                  <a:srgbClr val="7030A0"/>
                </a:solidFill>
              </a:rPr>
              <a:t> </a:t>
            </a:r>
            <a:r>
              <a:rPr lang="en-SG" sz="4000" dirty="0" err="1" smtClean="0">
                <a:solidFill>
                  <a:srgbClr val="7030A0"/>
                </a:solidFill>
              </a:rPr>
              <a:t>tính</a:t>
            </a:r>
            <a:r>
              <a:rPr lang="en-SG" sz="4000" dirty="0" smtClean="0">
                <a:solidFill>
                  <a:srgbClr val="7030A0"/>
                </a:solidFill>
              </a:rPr>
              <a:t> </a:t>
            </a:r>
            <a:r>
              <a:rPr lang="en-SG" sz="4000" dirty="0" err="1" smtClean="0">
                <a:solidFill>
                  <a:srgbClr val="7030A0"/>
                </a:solidFill>
              </a:rPr>
              <a:t>trong</a:t>
            </a:r>
            <a:r>
              <a:rPr lang="en-SG" sz="4000" dirty="0" smtClean="0">
                <a:solidFill>
                  <a:srgbClr val="7030A0"/>
                </a:solidFill>
              </a:rPr>
              <a:t> Internet </a:t>
            </a:r>
            <a:r>
              <a:rPr lang="en-SG" sz="4000" dirty="0" err="1" smtClean="0">
                <a:solidFill>
                  <a:srgbClr val="7030A0"/>
                </a:solidFill>
              </a:rPr>
              <a:t>giao</a:t>
            </a:r>
            <a:r>
              <a:rPr lang="en-SG" sz="4000" dirty="0" smtClean="0">
                <a:solidFill>
                  <a:srgbClr val="7030A0"/>
                </a:solidFill>
              </a:rPr>
              <a:t> </a:t>
            </a:r>
            <a:r>
              <a:rPr lang="en-SG" sz="4000" dirty="0" err="1" smtClean="0">
                <a:solidFill>
                  <a:srgbClr val="7030A0"/>
                </a:solidFill>
              </a:rPr>
              <a:t>tiếp</a:t>
            </a:r>
            <a:r>
              <a:rPr lang="en-SG" sz="4000" dirty="0" smtClean="0">
                <a:solidFill>
                  <a:srgbClr val="7030A0"/>
                </a:solidFill>
              </a:rPr>
              <a:t> </a:t>
            </a:r>
            <a:r>
              <a:rPr lang="en-SG" sz="4000" dirty="0" err="1" smtClean="0">
                <a:solidFill>
                  <a:srgbClr val="7030A0"/>
                </a:solidFill>
              </a:rPr>
              <a:t>với</a:t>
            </a:r>
            <a:r>
              <a:rPr lang="en-SG" sz="4000" dirty="0" smtClean="0">
                <a:solidFill>
                  <a:srgbClr val="7030A0"/>
                </a:solidFill>
              </a:rPr>
              <a:t> </a:t>
            </a:r>
            <a:r>
              <a:rPr lang="en-SG" sz="4000" dirty="0" err="1" smtClean="0">
                <a:solidFill>
                  <a:srgbClr val="7030A0"/>
                </a:solidFill>
              </a:rPr>
              <a:t>nhau</a:t>
            </a:r>
            <a:r>
              <a:rPr lang="en-SG" sz="4000" dirty="0" smtClean="0">
                <a:solidFill>
                  <a:srgbClr val="7030A0"/>
                </a:solidFill>
              </a:rPr>
              <a:t> </a:t>
            </a:r>
            <a:r>
              <a:rPr lang="en-SG" sz="4000" dirty="0" err="1" smtClean="0">
                <a:solidFill>
                  <a:srgbClr val="7030A0"/>
                </a:solidFill>
              </a:rPr>
              <a:t>bằng</a:t>
            </a:r>
            <a:r>
              <a:rPr lang="en-SG" sz="4000" dirty="0" smtClean="0">
                <a:solidFill>
                  <a:srgbClr val="7030A0"/>
                </a:solidFill>
              </a:rPr>
              <a:t> </a:t>
            </a:r>
            <a:r>
              <a:rPr lang="en-SG" sz="4000" dirty="0" err="1" smtClean="0">
                <a:solidFill>
                  <a:srgbClr val="7030A0"/>
                </a:solidFill>
              </a:rPr>
              <a:t>cách</a:t>
            </a:r>
            <a:r>
              <a:rPr lang="en-SG" sz="4000" dirty="0" smtClean="0">
                <a:solidFill>
                  <a:srgbClr val="7030A0"/>
                </a:solidFill>
              </a:rPr>
              <a:t> </a:t>
            </a:r>
            <a:r>
              <a:rPr lang="en-SG" sz="4000" dirty="0" err="1" smtClean="0">
                <a:solidFill>
                  <a:srgbClr val="7030A0"/>
                </a:solidFill>
              </a:rPr>
              <a:t>nào</a:t>
            </a:r>
            <a:r>
              <a:rPr lang="en-SG" sz="4000" dirty="0" smtClean="0">
                <a:solidFill>
                  <a:srgbClr val="7030A0"/>
                </a:solidFill>
              </a:rPr>
              <a:t> ?</a:t>
            </a:r>
            <a:endParaRPr lang="en-SG" sz="4000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2749" y="1265145"/>
            <a:ext cx="101665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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Nội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 dung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gói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 tin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bao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gồm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các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thành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phần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sau</a:t>
            </a:r>
            <a:endParaRPr lang="en-US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Wingdings 2" panose="05020102010507070707" pitchFamily="18" charset="2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57412115"/>
              </p:ext>
            </p:extLst>
          </p:nvPr>
        </p:nvGraphicFramePr>
        <p:xfrm>
          <a:off x="1012749" y="2475914"/>
          <a:ext cx="10494623" cy="3662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567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582391-BA78-439F-B9A6-9E417B955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D8582391-BA78-439F-B9A6-9E417B955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D8582391-BA78-439F-B9A6-9E417B955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D8582391-BA78-439F-B9A6-9E417B955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D8582391-BA78-439F-B9A6-9E417B9556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5DFDC3-5F8A-4C3A-BE5B-282313E52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CF5DFDC3-5F8A-4C3A-BE5B-282313E52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CF5DFDC3-5F8A-4C3A-BE5B-282313E52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CF5DFDC3-5F8A-4C3A-BE5B-282313E52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CF5DFDC3-5F8A-4C3A-BE5B-282313E521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E1EAEA-AA22-4EB2-88F0-02637D560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graphicEl>
                                              <a:dgm id="{16E1EAEA-AA22-4EB2-88F0-02637D560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16E1EAEA-AA22-4EB2-88F0-02637D560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16E1EAEA-AA22-4EB2-88F0-02637D560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16E1EAEA-AA22-4EB2-88F0-02637D5606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A9E839-1AD1-4C18-A8A0-CE29705A8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C3A9E839-1AD1-4C18-A8A0-CE29705A8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C3A9E839-1AD1-4C18-A8A0-CE29705A8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C3A9E839-1AD1-4C18-A8A0-CE29705A8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C3A9E839-1AD1-4C18-A8A0-CE29705A80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1AACDE-3746-48A7-BD8D-D7F63CE4C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graphicEl>
                                              <a:dgm id="{861AACDE-3746-48A7-BD8D-D7F63CE4C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861AACDE-3746-48A7-BD8D-D7F63CE4C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861AACDE-3746-48A7-BD8D-D7F63CE4C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graphicEl>
                                              <a:dgm id="{861AACDE-3746-48A7-BD8D-D7F63CE4CF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65CA56-C7F8-47BD-918F-F45B58B11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1F65CA56-C7F8-47BD-918F-F45B58B11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1F65CA56-C7F8-47BD-918F-F45B58B11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1F65CA56-C7F8-47BD-918F-F45B58B11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graphicEl>
                                              <a:dgm id="{1F65CA56-C7F8-47BD-918F-F45B58B119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0" y="0"/>
            <a:ext cx="12192000" cy="1153551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 smtClean="0">
                <a:solidFill>
                  <a:srgbClr val="7030A0"/>
                </a:solidFill>
              </a:rPr>
              <a:t>3.Các </a:t>
            </a:r>
            <a:r>
              <a:rPr lang="en-SG" sz="4000" dirty="0" err="1" smtClean="0">
                <a:solidFill>
                  <a:srgbClr val="7030A0"/>
                </a:solidFill>
              </a:rPr>
              <a:t>máy</a:t>
            </a:r>
            <a:r>
              <a:rPr lang="en-SG" sz="4000" dirty="0" smtClean="0">
                <a:solidFill>
                  <a:srgbClr val="7030A0"/>
                </a:solidFill>
              </a:rPr>
              <a:t> </a:t>
            </a:r>
            <a:r>
              <a:rPr lang="en-SG" sz="4000" dirty="0" err="1" smtClean="0">
                <a:solidFill>
                  <a:srgbClr val="7030A0"/>
                </a:solidFill>
              </a:rPr>
              <a:t>tính</a:t>
            </a:r>
            <a:r>
              <a:rPr lang="en-SG" sz="4000" dirty="0" smtClean="0">
                <a:solidFill>
                  <a:srgbClr val="7030A0"/>
                </a:solidFill>
              </a:rPr>
              <a:t> </a:t>
            </a:r>
            <a:r>
              <a:rPr lang="en-SG" sz="4000" dirty="0" err="1" smtClean="0">
                <a:solidFill>
                  <a:srgbClr val="7030A0"/>
                </a:solidFill>
              </a:rPr>
              <a:t>trong</a:t>
            </a:r>
            <a:r>
              <a:rPr lang="en-SG" sz="4000" dirty="0" smtClean="0">
                <a:solidFill>
                  <a:srgbClr val="7030A0"/>
                </a:solidFill>
              </a:rPr>
              <a:t> Internet </a:t>
            </a:r>
            <a:r>
              <a:rPr lang="en-SG" sz="4000" dirty="0" err="1" smtClean="0">
                <a:solidFill>
                  <a:srgbClr val="7030A0"/>
                </a:solidFill>
              </a:rPr>
              <a:t>giao</a:t>
            </a:r>
            <a:r>
              <a:rPr lang="en-SG" sz="4000" dirty="0" smtClean="0">
                <a:solidFill>
                  <a:srgbClr val="7030A0"/>
                </a:solidFill>
              </a:rPr>
              <a:t> </a:t>
            </a:r>
            <a:r>
              <a:rPr lang="en-SG" sz="4000" dirty="0" err="1" smtClean="0">
                <a:solidFill>
                  <a:srgbClr val="7030A0"/>
                </a:solidFill>
              </a:rPr>
              <a:t>tiếp</a:t>
            </a:r>
            <a:r>
              <a:rPr lang="en-SG" sz="4000" dirty="0" smtClean="0">
                <a:solidFill>
                  <a:srgbClr val="7030A0"/>
                </a:solidFill>
              </a:rPr>
              <a:t> </a:t>
            </a:r>
            <a:r>
              <a:rPr lang="en-SG" sz="4000" dirty="0" err="1" smtClean="0">
                <a:solidFill>
                  <a:srgbClr val="7030A0"/>
                </a:solidFill>
              </a:rPr>
              <a:t>với</a:t>
            </a:r>
            <a:r>
              <a:rPr lang="en-SG" sz="4000" dirty="0" smtClean="0">
                <a:solidFill>
                  <a:srgbClr val="7030A0"/>
                </a:solidFill>
              </a:rPr>
              <a:t> </a:t>
            </a:r>
            <a:r>
              <a:rPr lang="en-SG" sz="4000" dirty="0" err="1" smtClean="0">
                <a:solidFill>
                  <a:srgbClr val="7030A0"/>
                </a:solidFill>
              </a:rPr>
              <a:t>nhau</a:t>
            </a:r>
            <a:r>
              <a:rPr lang="en-SG" sz="4000" dirty="0" smtClean="0">
                <a:solidFill>
                  <a:srgbClr val="7030A0"/>
                </a:solidFill>
              </a:rPr>
              <a:t> </a:t>
            </a:r>
            <a:r>
              <a:rPr lang="en-SG" sz="4000" dirty="0" err="1" smtClean="0">
                <a:solidFill>
                  <a:srgbClr val="7030A0"/>
                </a:solidFill>
              </a:rPr>
              <a:t>bằng</a:t>
            </a:r>
            <a:r>
              <a:rPr lang="en-SG" sz="4000" dirty="0" smtClean="0">
                <a:solidFill>
                  <a:srgbClr val="7030A0"/>
                </a:solidFill>
              </a:rPr>
              <a:t> </a:t>
            </a:r>
            <a:r>
              <a:rPr lang="en-SG" sz="4000" dirty="0" err="1" smtClean="0">
                <a:solidFill>
                  <a:srgbClr val="7030A0"/>
                </a:solidFill>
              </a:rPr>
              <a:t>cách</a:t>
            </a:r>
            <a:r>
              <a:rPr lang="en-SG" sz="4000" dirty="0" smtClean="0">
                <a:solidFill>
                  <a:srgbClr val="7030A0"/>
                </a:solidFill>
              </a:rPr>
              <a:t> </a:t>
            </a:r>
            <a:r>
              <a:rPr lang="en-SG" sz="4000" dirty="0" err="1" smtClean="0">
                <a:solidFill>
                  <a:srgbClr val="7030A0"/>
                </a:solidFill>
              </a:rPr>
              <a:t>nào</a:t>
            </a:r>
            <a:r>
              <a:rPr lang="en-SG" sz="4000" dirty="0" smtClean="0">
                <a:solidFill>
                  <a:srgbClr val="7030A0"/>
                </a:solidFill>
              </a:rPr>
              <a:t> ?</a:t>
            </a:r>
            <a:endParaRPr lang="en-SG" sz="4000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5740" y="1153551"/>
            <a:ext cx="9775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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Làm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thế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nào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gói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 tin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đến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đúng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người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nhận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 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9989" y="5190031"/>
            <a:ext cx="840826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thông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tin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xác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định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đến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máy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chủ</a:t>
            </a:r>
            <a:endParaRPr lang="en-US" sz="4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Phải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địa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chỉ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duy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nhất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IP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998" y="2133449"/>
            <a:ext cx="8889254" cy="305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49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0" y="0"/>
            <a:ext cx="12192000" cy="1153551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 smtClean="0">
                <a:solidFill>
                  <a:srgbClr val="7030A0"/>
                </a:solidFill>
              </a:rPr>
              <a:t>3.Các </a:t>
            </a:r>
            <a:r>
              <a:rPr lang="en-SG" sz="4000" dirty="0" err="1" smtClean="0">
                <a:solidFill>
                  <a:srgbClr val="7030A0"/>
                </a:solidFill>
              </a:rPr>
              <a:t>máy</a:t>
            </a:r>
            <a:r>
              <a:rPr lang="en-SG" sz="4000" dirty="0" smtClean="0">
                <a:solidFill>
                  <a:srgbClr val="7030A0"/>
                </a:solidFill>
              </a:rPr>
              <a:t> </a:t>
            </a:r>
            <a:r>
              <a:rPr lang="en-SG" sz="4000" dirty="0" err="1" smtClean="0">
                <a:solidFill>
                  <a:srgbClr val="7030A0"/>
                </a:solidFill>
              </a:rPr>
              <a:t>tính</a:t>
            </a:r>
            <a:r>
              <a:rPr lang="en-SG" sz="4000" dirty="0" smtClean="0">
                <a:solidFill>
                  <a:srgbClr val="7030A0"/>
                </a:solidFill>
              </a:rPr>
              <a:t> </a:t>
            </a:r>
            <a:r>
              <a:rPr lang="en-SG" sz="4000" dirty="0" err="1" smtClean="0">
                <a:solidFill>
                  <a:srgbClr val="7030A0"/>
                </a:solidFill>
              </a:rPr>
              <a:t>trong</a:t>
            </a:r>
            <a:r>
              <a:rPr lang="en-SG" sz="4000" dirty="0" smtClean="0">
                <a:solidFill>
                  <a:srgbClr val="7030A0"/>
                </a:solidFill>
              </a:rPr>
              <a:t> Internet </a:t>
            </a:r>
            <a:r>
              <a:rPr lang="en-SG" sz="4000" dirty="0" err="1" smtClean="0">
                <a:solidFill>
                  <a:srgbClr val="7030A0"/>
                </a:solidFill>
              </a:rPr>
              <a:t>giao</a:t>
            </a:r>
            <a:r>
              <a:rPr lang="en-SG" sz="4000" dirty="0" smtClean="0">
                <a:solidFill>
                  <a:srgbClr val="7030A0"/>
                </a:solidFill>
              </a:rPr>
              <a:t> </a:t>
            </a:r>
            <a:r>
              <a:rPr lang="en-SG" sz="4000" dirty="0" err="1" smtClean="0">
                <a:solidFill>
                  <a:srgbClr val="7030A0"/>
                </a:solidFill>
              </a:rPr>
              <a:t>tiếp</a:t>
            </a:r>
            <a:r>
              <a:rPr lang="en-SG" sz="4000" dirty="0" smtClean="0">
                <a:solidFill>
                  <a:srgbClr val="7030A0"/>
                </a:solidFill>
              </a:rPr>
              <a:t> </a:t>
            </a:r>
            <a:r>
              <a:rPr lang="en-SG" sz="4000" dirty="0" err="1" smtClean="0">
                <a:solidFill>
                  <a:srgbClr val="7030A0"/>
                </a:solidFill>
              </a:rPr>
              <a:t>với</a:t>
            </a:r>
            <a:r>
              <a:rPr lang="en-SG" sz="4000" dirty="0" smtClean="0">
                <a:solidFill>
                  <a:srgbClr val="7030A0"/>
                </a:solidFill>
              </a:rPr>
              <a:t> </a:t>
            </a:r>
            <a:r>
              <a:rPr lang="en-SG" sz="4000" dirty="0" err="1" smtClean="0">
                <a:solidFill>
                  <a:srgbClr val="7030A0"/>
                </a:solidFill>
              </a:rPr>
              <a:t>nhau</a:t>
            </a:r>
            <a:r>
              <a:rPr lang="en-SG" sz="4000" dirty="0" smtClean="0">
                <a:solidFill>
                  <a:srgbClr val="7030A0"/>
                </a:solidFill>
              </a:rPr>
              <a:t> </a:t>
            </a:r>
            <a:r>
              <a:rPr lang="en-SG" sz="4000" dirty="0" err="1" smtClean="0">
                <a:solidFill>
                  <a:srgbClr val="7030A0"/>
                </a:solidFill>
              </a:rPr>
              <a:t>bằng</a:t>
            </a:r>
            <a:r>
              <a:rPr lang="en-SG" sz="4000" dirty="0" smtClean="0">
                <a:solidFill>
                  <a:srgbClr val="7030A0"/>
                </a:solidFill>
              </a:rPr>
              <a:t> </a:t>
            </a:r>
            <a:r>
              <a:rPr lang="en-SG" sz="4000" dirty="0" err="1" smtClean="0">
                <a:solidFill>
                  <a:srgbClr val="7030A0"/>
                </a:solidFill>
              </a:rPr>
              <a:t>cách</a:t>
            </a:r>
            <a:r>
              <a:rPr lang="en-SG" sz="4000" dirty="0" smtClean="0">
                <a:solidFill>
                  <a:srgbClr val="7030A0"/>
                </a:solidFill>
              </a:rPr>
              <a:t> </a:t>
            </a:r>
            <a:r>
              <a:rPr lang="en-SG" sz="4000" dirty="0" err="1" smtClean="0">
                <a:solidFill>
                  <a:srgbClr val="7030A0"/>
                </a:solidFill>
              </a:rPr>
              <a:t>nào</a:t>
            </a:r>
            <a:r>
              <a:rPr lang="en-SG" sz="4000" dirty="0" smtClean="0">
                <a:solidFill>
                  <a:srgbClr val="7030A0"/>
                </a:solidFill>
              </a:rPr>
              <a:t> ?</a:t>
            </a:r>
            <a:endParaRPr lang="en-SG" sz="4000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57213" y="1153551"/>
            <a:ext cx="4827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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Vậy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địa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chỉ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 IP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là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gì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 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307102"/>
            <a:ext cx="7104185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 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Dưới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dạng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bốn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nguyên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phân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cách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bởi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dấu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(.)</a:t>
            </a:r>
          </a:p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VD: 172.154.32.1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172.154.56.6</a:t>
            </a:r>
          </a:p>
          <a:p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Địa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chỉ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IP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chuyển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sang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dạng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ký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tự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tên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miền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)</a:t>
            </a:r>
          </a:p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Thông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thường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trường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cuối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bên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phải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tên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viết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tắt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của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tên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nước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tên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chức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: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vn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Việt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Nam),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jp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Nhật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Bản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),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Pháp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),…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691" y="2447778"/>
            <a:ext cx="4991832" cy="327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6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7865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8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§21</a:t>
            </a:r>
            <a:r>
              <a:rPr lang="en-SG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.</a:t>
            </a:r>
            <a:r>
              <a:rPr lang="en-SG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Mạng </a:t>
            </a:r>
            <a:r>
              <a:rPr lang="en-SG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thông</a:t>
            </a:r>
            <a:r>
              <a:rPr lang="en-SG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tin </a:t>
            </a:r>
            <a:r>
              <a:rPr lang="en-SG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toàn</a:t>
            </a:r>
            <a:r>
              <a:rPr lang="en-SG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SG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cầu</a:t>
            </a:r>
            <a:r>
              <a:rPr lang="en-SG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Internet</a:t>
            </a:r>
            <a:endParaRPr lang="en-SG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41862396"/>
              </p:ext>
            </p:extLst>
          </p:nvPr>
        </p:nvGraphicFramePr>
        <p:xfrm>
          <a:off x="1483362" y="1800667"/>
          <a:ext cx="8237413" cy="505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35892" y="2446638"/>
            <a:ext cx="569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1.</a:t>
            </a:r>
            <a:endParaRPr lang="en-US" sz="40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7572" y="3970638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2.</a:t>
            </a:r>
            <a:endParaRPr lang="en-US" sz="40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5892" y="5494638"/>
            <a:ext cx="569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3.</a:t>
            </a:r>
            <a:endParaRPr lang="en-US" sz="40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6723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C15580-8E88-4A03-A81B-F9C6AF2D6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E2C15580-8E88-4A03-A81B-F9C6AF2D6C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EC4DF8-9AF0-47E7-B2C2-B05FC0EBA9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graphicEl>
                                              <a:dgm id="{72EC4DF8-9AF0-47E7-B2C2-B05FC0EBA9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C98997-65C9-49A7-9F75-B5E753CC7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8DC98997-65C9-49A7-9F75-B5E753CC73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6E96EA-BAA9-42FE-89D8-EBCE1A033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E86E96EA-BAA9-42FE-89D8-EBCE1A033C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16F8C7-764C-4E0A-B329-CF3D2D881F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dgm id="{D316F8C7-764C-4E0A-B329-CF3D2D881F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B02A97-1FB2-464C-A576-6FE68B623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graphicEl>
                                              <a:dgm id="{C8B02A97-1FB2-464C-A576-6FE68B6234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98B8F8-9A99-48AC-8740-EBA225A41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graphicEl>
                                              <a:dgm id="{B498B8F8-9A99-48AC-8740-EBA225A419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995" y="950019"/>
            <a:ext cx="5561953" cy="41921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" y="0"/>
            <a:ext cx="12192001" cy="9284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 smtClean="0">
                <a:solidFill>
                  <a:schemeClr val="accent6">
                    <a:lumMod val="75000"/>
                  </a:schemeClr>
                </a:solidFill>
              </a:rPr>
              <a:t>1.Internet </a:t>
            </a:r>
            <a:r>
              <a:rPr lang="en-SG" sz="4000" dirty="0" err="1" smtClean="0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SG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SG" sz="4000" dirty="0" err="1" smtClean="0">
                <a:solidFill>
                  <a:schemeClr val="accent6">
                    <a:lumMod val="75000"/>
                  </a:schemeClr>
                </a:solidFill>
              </a:rPr>
              <a:t>gì</a:t>
            </a:r>
            <a:r>
              <a:rPr lang="en-SG" sz="4000" dirty="0" smtClean="0">
                <a:solidFill>
                  <a:schemeClr val="accent6">
                    <a:lumMod val="75000"/>
                  </a:schemeClr>
                </a:solidFill>
              </a:rPr>
              <a:t> ?</a:t>
            </a:r>
            <a:endParaRPr lang="en-SG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35995" y="304610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20725" y="5206844"/>
            <a:ext cx="452356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Công</a:t>
            </a:r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dụng</a:t>
            </a:r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của</a:t>
            </a:r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Internet?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318044" y="1121564"/>
            <a:ext cx="5702257" cy="284787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dirty="0" err="1" smtClean="0"/>
              <a:t>Mạng</a:t>
            </a:r>
            <a:r>
              <a:rPr lang="en-SG" sz="3200" dirty="0" smtClean="0"/>
              <a:t> </a:t>
            </a:r>
            <a:r>
              <a:rPr lang="en-SG" sz="3200" dirty="0" err="1" smtClean="0"/>
              <a:t>máy</a:t>
            </a:r>
            <a:r>
              <a:rPr lang="en-SG" sz="3200" dirty="0" smtClean="0"/>
              <a:t> </a:t>
            </a:r>
            <a:r>
              <a:rPr lang="en-SG" sz="3200" dirty="0" err="1" smtClean="0"/>
              <a:t>tính</a:t>
            </a:r>
            <a:r>
              <a:rPr lang="en-SG" sz="3200" dirty="0" smtClean="0"/>
              <a:t> </a:t>
            </a:r>
            <a:r>
              <a:rPr lang="en-SG" sz="3200" dirty="0" err="1" smtClean="0"/>
              <a:t>khổng</a:t>
            </a:r>
            <a:r>
              <a:rPr lang="en-SG" sz="3200" dirty="0" smtClean="0"/>
              <a:t> </a:t>
            </a:r>
            <a:r>
              <a:rPr lang="en-SG" sz="3200" dirty="0" err="1" smtClean="0"/>
              <a:t>lồ</a:t>
            </a:r>
            <a:r>
              <a:rPr lang="en-SG" sz="3200" dirty="0" smtClean="0"/>
              <a:t>, </a:t>
            </a:r>
            <a:r>
              <a:rPr lang="en-SG" sz="3200" dirty="0" err="1" smtClean="0"/>
              <a:t>kết</a:t>
            </a:r>
            <a:r>
              <a:rPr lang="en-SG" sz="3200" dirty="0" smtClean="0"/>
              <a:t> </a:t>
            </a:r>
            <a:r>
              <a:rPr lang="en-SG" sz="3200" dirty="0" err="1" smtClean="0"/>
              <a:t>nối</a:t>
            </a:r>
            <a:r>
              <a:rPr lang="en-SG" sz="3200" dirty="0" smtClean="0"/>
              <a:t> </a:t>
            </a:r>
            <a:r>
              <a:rPr lang="en-SG" sz="3200" dirty="0" err="1" smtClean="0"/>
              <a:t>hàng</a:t>
            </a:r>
            <a:r>
              <a:rPr lang="en-SG" sz="3200" dirty="0" smtClean="0"/>
              <a:t> </a:t>
            </a:r>
            <a:r>
              <a:rPr lang="en-SG" sz="3200" dirty="0" err="1" smtClean="0"/>
              <a:t>triệu</a:t>
            </a:r>
            <a:r>
              <a:rPr lang="en-SG" sz="3200" dirty="0" smtClean="0"/>
              <a:t> </a:t>
            </a:r>
            <a:r>
              <a:rPr lang="en-SG" sz="3200" dirty="0" err="1" smtClean="0"/>
              <a:t>máy</a:t>
            </a:r>
            <a:r>
              <a:rPr lang="en-SG" sz="3200" dirty="0" smtClean="0"/>
              <a:t> </a:t>
            </a:r>
            <a:r>
              <a:rPr lang="en-SG" sz="3200" dirty="0" err="1" smtClean="0"/>
              <a:t>tính</a:t>
            </a:r>
            <a:r>
              <a:rPr lang="en-SG" sz="3200" dirty="0" smtClean="0"/>
              <a:t>, </a:t>
            </a:r>
            <a:r>
              <a:rPr lang="en-SG" sz="3200" dirty="0" err="1" smtClean="0"/>
              <a:t>mạng</a:t>
            </a:r>
            <a:r>
              <a:rPr lang="en-SG" sz="3200" dirty="0" smtClean="0"/>
              <a:t> </a:t>
            </a:r>
            <a:r>
              <a:rPr lang="en-SG" sz="3200" dirty="0" err="1" smtClean="0"/>
              <a:t>máy</a:t>
            </a:r>
            <a:r>
              <a:rPr lang="en-SG" sz="3200" dirty="0" smtClean="0"/>
              <a:t> </a:t>
            </a:r>
            <a:r>
              <a:rPr lang="en-SG" sz="3200" dirty="0" err="1" smtClean="0"/>
              <a:t>tính</a:t>
            </a:r>
            <a:r>
              <a:rPr lang="en-SG" sz="3200" dirty="0" smtClean="0"/>
              <a:t> </a:t>
            </a:r>
            <a:r>
              <a:rPr lang="en-SG" sz="3200" dirty="0" err="1" smtClean="0"/>
              <a:t>trên</a:t>
            </a:r>
            <a:r>
              <a:rPr lang="en-SG" sz="3200" dirty="0" smtClean="0"/>
              <a:t> </a:t>
            </a:r>
            <a:r>
              <a:rPr lang="en-SG" sz="3200" dirty="0" err="1" smtClean="0"/>
              <a:t>toàn</a:t>
            </a:r>
            <a:r>
              <a:rPr lang="en-SG" sz="3200" dirty="0" smtClean="0"/>
              <a:t> </a:t>
            </a:r>
            <a:r>
              <a:rPr lang="en-SG" sz="3200" dirty="0" err="1" smtClean="0"/>
              <a:t>thế</a:t>
            </a:r>
            <a:r>
              <a:rPr lang="en-SG" sz="3200" dirty="0" smtClean="0"/>
              <a:t> </a:t>
            </a:r>
            <a:r>
              <a:rPr lang="en-SG" sz="3200" dirty="0" err="1" smtClean="0"/>
              <a:t>giới</a:t>
            </a:r>
            <a:r>
              <a:rPr lang="en-SG" sz="3200" dirty="0" smtClean="0"/>
              <a:t> </a:t>
            </a:r>
            <a:r>
              <a:rPr lang="en-SG" sz="3200" dirty="0" err="1" smtClean="0"/>
              <a:t>và</a:t>
            </a:r>
            <a:r>
              <a:rPr lang="en-SG" sz="3200" dirty="0" smtClean="0"/>
              <a:t> </a:t>
            </a:r>
            <a:r>
              <a:rPr lang="en-SG" sz="3200" dirty="0" err="1" smtClean="0"/>
              <a:t>sử</a:t>
            </a:r>
            <a:r>
              <a:rPr lang="en-SG" sz="3200" dirty="0" smtClean="0"/>
              <a:t> </a:t>
            </a:r>
            <a:r>
              <a:rPr lang="en-SG" sz="3200" dirty="0" err="1" smtClean="0"/>
              <a:t>dụng</a:t>
            </a:r>
            <a:r>
              <a:rPr lang="en-SG" sz="3200" dirty="0" smtClean="0"/>
              <a:t> </a:t>
            </a:r>
            <a:r>
              <a:rPr lang="en-SG" sz="3200" dirty="0" err="1" smtClean="0"/>
              <a:t>bộ</a:t>
            </a:r>
            <a:r>
              <a:rPr lang="en-SG" sz="3200" dirty="0" smtClean="0"/>
              <a:t> </a:t>
            </a:r>
            <a:r>
              <a:rPr lang="en-SG" sz="3200" dirty="0" err="1" smtClean="0"/>
              <a:t>giao</a:t>
            </a:r>
            <a:r>
              <a:rPr lang="en-SG" sz="3200" dirty="0" smtClean="0"/>
              <a:t> </a:t>
            </a:r>
            <a:r>
              <a:rPr lang="en-SG" sz="3200" dirty="0" err="1" smtClean="0"/>
              <a:t>thức</a:t>
            </a:r>
            <a:r>
              <a:rPr lang="en-SG" sz="3200" dirty="0" smtClean="0"/>
              <a:t> </a:t>
            </a:r>
            <a:r>
              <a:rPr lang="en-SG" sz="3200" dirty="0" err="1" smtClean="0"/>
              <a:t>truyền</a:t>
            </a:r>
            <a:r>
              <a:rPr lang="en-SG" sz="3200" dirty="0" smtClean="0"/>
              <a:t> </a:t>
            </a:r>
            <a:r>
              <a:rPr lang="en-SG" sz="3200" dirty="0" err="1" smtClean="0"/>
              <a:t>thống</a:t>
            </a:r>
            <a:r>
              <a:rPr lang="en-SG" sz="3200" dirty="0" smtClean="0"/>
              <a:t> TCP/IP</a:t>
            </a:r>
            <a:endParaRPr lang="en-SG" sz="3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13" y="3969435"/>
            <a:ext cx="5635037" cy="277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890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53" y="0"/>
            <a:ext cx="12199153" cy="1079086"/>
          </a:xfrm>
          <a:prstGeom prst="rect">
            <a:avLst/>
          </a:prstGeom>
        </p:spPr>
      </p:pic>
      <p:sp>
        <p:nvSpPr>
          <p:cNvPr id="5" name="Flowchart: Process 4"/>
          <p:cNvSpPr/>
          <p:nvPr/>
        </p:nvSpPr>
        <p:spPr>
          <a:xfrm>
            <a:off x="-7153" y="942535"/>
            <a:ext cx="1202908" cy="5915464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3600" dirty="0" err="1" smtClean="0"/>
              <a:t>Công</a:t>
            </a:r>
            <a:r>
              <a:rPr lang="en-SG" sz="3600" dirty="0" smtClean="0"/>
              <a:t> </a:t>
            </a:r>
            <a:r>
              <a:rPr lang="en-SG" sz="3600" dirty="0" err="1" smtClean="0"/>
              <a:t>dụng</a:t>
            </a:r>
            <a:r>
              <a:rPr lang="en-SG" sz="3600" dirty="0" smtClean="0"/>
              <a:t> </a:t>
            </a:r>
            <a:r>
              <a:rPr lang="en-SG" sz="3600" dirty="0" err="1" smtClean="0"/>
              <a:t>của</a:t>
            </a:r>
            <a:r>
              <a:rPr lang="en-SG" sz="3600" dirty="0" smtClean="0"/>
              <a:t> Internet</a:t>
            </a:r>
            <a:endParaRPr lang="en-SG" sz="3600" dirty="0"/>
          </a:p>
        </p:txBody>
      </p:sp>
      <p:sp>
        <p:nvSpPr>
          <p:cNvPr id="6" name="Rectangle 5"/>
          <p:cNvSpPr/>
          <p:nvPr/>
        </p:nvSpPr>
        <p:spPr>
          <a:xfrm>
            <a:off x="1197861" y="1128362"/>
            <a:ext cx="6089133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Cung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cấp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nguồn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tài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nguyên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khổng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lồ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vô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tận</a:t>
            </a:r>
            <a:endParaRPr lang="en-US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FontTx/>
              <a:buChar char="-"/>
            </a:pP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Cung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cấp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dịch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vụ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thời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gian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ngắn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chi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phí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thấp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FontTx/>
              <a:buChar char="-"/>
            </a:pP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Đảm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bảo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phương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thức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giao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tiếp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hoàn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toàn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mới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giữa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người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với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người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994" y="860780"/>
            <a:ext cx="4746147" cy="27754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098" y="4717068"/>
            <a:ext cx="2918276" cy="17311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449" y="5226373"/>
            <a:ext cx="2924556" cy="1642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769" y="3202141"/>
            <a:ext cx="4334074" cy="25479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460" y="4382334"/>
            <a:ext cx="3910313" cy="249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563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53" y="0"/>
            <a:ext cx="12199153" cy="1079086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0" y="956603"/>
            <a:ext cx="1350498" cy="5901397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400" dirty="0" err="1" smtClean="0"/>
              <a:t>Đặc</a:t>
            </a:r>
            <a:r>
              <a:rPr lang="en-SG" sz="4400" dirty="0" smtClean="0"/>
              <a:t> </a:t>
            </a:r>
            <a:r>
              <a:rPr lang="en-SG" sz="4400" dirty="0" err="1" smtClean="0"/>
              <a:t>điểmphát</a:t>
            </a:r>
            <a:r>
              <a:rPr lang="en-SG" sz="4400" dirty="0" smtClean="0"/>
              <a:t> </a:t>
            </a:r>
            <a:r>
              <a:rPr lang="en-SG" sz="4400" dirty="0" err="1" smtClean="0"/>
              <a:t>triển</a:t>
            </a:r>
            <a:endParaRPr lang="en-SG" sz="4400" dirty="0"/>
          </a:p>
        </p:txBody>
      </p:sp>
      <p:sp>
        <p:nvSpPr>
          <p:cNvPr id="5" name="Rectangle 4"/>
          <p:cNvSpPr/>
          <p:nvPr/>
        </p:nvSpPr>
        <p:spPr>
          <a:xfrm>
            <a:off x="1765001" y="1968528"/>
            <a:ext cx="9854913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ược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thiết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lập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năm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1983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không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ngừng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phát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triển</a:t>
            </a:r>
            <a:endParaRPr lang="en-US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Tx/>
              <a:buChar char="-"/>
            </a:pP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Không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ai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chủ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sở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hữu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Internet</a:t>
            </a:r>
          </a:p>
          <a:p>
            <a:pPr marL="457200" indent="-457200">
              <a:buFontTx/>
              <a:buChar char="-"/>
            </a:pP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Được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tài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trợ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bởi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chính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phủ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cơ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quan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khoa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học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đào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tạo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doanh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nghiệp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hàng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triệu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người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trên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giới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519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0" y="0"/>
            <a:ext cx="12192000" cy="9144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 smtClean="0">
                <a:solidFill>
                  <a:srgbClr val="0070C0"/>
                </a:solidFill>
              </a:rPr>
              <a:t>2.Kết </a:t>
            </a:r>
            <a:r>
              <a:rPr lang="en-SG" sz="4000" dirty="0" err="1" smtClean="0">
                <a:solidFill>
                  <a:srgbClr val="0070C0"/>
                </a:solidFill>
              </a:rPr>
              <a:t>nối</a:t>
            </a:r>
            <a:r>
              <a:rPr lang="en-SG" sz="4000" dirty="0" smtClean="0">
                <a:solidFill>
                  <a:srgbClr val="0070C0"/>
                </a:solidFill>
              </a:rPr>
              <a:t> Internet </a:t>
            </a:r>
            <a:r>
              <a:rPr lang="en-SG" sz="4000" dirty="0" err="1" smtClean="0">
                <a:solidFill>
                  <a:srgbClr val="0070C0"/>
                </a:solidFill>
              </a:rPr>
              <a:t>bằng</a:t>
            </a:r>
            <a:r>
              <a:rPr lang="en-SG" sz="4000" dirty="0" smtClean="0">
                <a:solidFill>
                  <a:srgbClr val="0070C0"/>
                </a:solidFill>
              </a:rPr>
              <a:t> </a:t>
            </a:r>
            <a:r>
              <a:rPr lang="en-SG" sz="4000" dirty="0" err="1" smtClean="0">
                <a:solidFill>
                  <a:srgbClr val="0070C0"/>
                </a:solidFill>
              </a:rPr>
              <a:t>cách</a:t>
            </a:r>
            <a:r>
              <a:rPr lang="en-SG" sz="4000" dirty="0" smtClean="0">
                <a:solidFill>
                  <a:srgbClr val="0070C0"/>
                </a:solidFill>
              </a:rPr>
              <a:t> </a:t>
            </a:r>
            <a:r>
              <a:rPr lang="en-SG" sz="4000" dirty="0" err="1" smtClean="0">
                <a:solidFill>
                  <a:srgbClr val="0070C0"/>
                </a:solidFill>
              </a:rPr>
              <a:t>nào</a:t>
            </a:r>
            <a:r>
              <a:rPr lang="en-SG" sz="4000" dirty="0" smtClean="0">
                <a:solidFill>
                  <a:srgbClr val="0070C0"/>
                </a:solidFill>
              </a:rPr>
              <a:t> ?</a:t>
            </a:r>
            <a:endParaRPr lang="en-SG" sz="40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316" y="773723"/>
            <a:ext cx="89189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</a:t>
            </a:r>
            <a:r>
              <a:rPr lang="en-US" sz="4000" b="0" i="1" cap="none" spc="0" dirty="0" err="1" smtClean="0">
                <a:ln w="0"/>
                <a:solidFill>
                  <a:schemeClr val="tx1"/>
                </a:solidFill>
                <a:sym typeface="Wingdings 2" panose="05020102010507070707" pitchFamily="18" charset="2"/>
              </a:rPr>
              <a:t>Sử</a:t>
            </a:r>
            <a:r>
              <a:rPr lang="en-US" sz="4000" b="0" i="1" cap="none" spc="0" dirty="0" smtClean="0">
                <a:ln w="0"/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en-US" sz="4000" b="0" i="1" cap="none" spc="0" dirty="0" err="1" smtClean="0">
                <a:ln w="0"/>
                <a:solidFill>
                  <a:schemeClr val="tx1"/>
                </a:solidFill>
                <a:sym typeface="Wingdings 2" panose="05020102010507070707" pitchFamily="18" charset="2"/>
              </a:rPr>
              <a:t>dụng</a:t>
            </a:r>
            <a:r>
              <a:rPr lang="en-US" sz="4000" b="0" i="1" cap="none" spc="0" dirty="0" smtClean="0">
                <a:ln w="0"/>
                <a:solidFill>
                  <a:schemeClr val="tx1"/>
                </a:solidFill>
                <a:sym typeface="Wingdings 2" panose="05020102010507070707" pitchFamily="18" charset="2"/>
              </a:rPr>
              <a:t> modem qua </a:t>
            </a:r>
            <a:r>
              <a:rPr lang="en-US" sz="4000" b="0" i="1" cap="none" spc="0" dirty="0" err="1" smtClean="0">
                <a:ln w="0"/>
                <a:solidFill>
                  <a:schemeClr val="tx1"/>
                </a:solidFill>
                <a:sym typeface="Wingdings 2" panose="05020102010507070707" pitchFamily="18" charset="2"/>
              </a:rPr>
              <a:t>đường</a:t>
            </a:r>
            <a:r>
              <a:rPr lang="en-US" sz="4000" b="0" i="1" cap="none" spc="0" dirty="0" smtClean="0">
                <a:ln w="0"/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en-US" sz="4000" b="0" i="1" cap="none" spc="0" dirty="0" err="1" smtClean="0">
                <a:ln w="0"/>
                <a:solidFill>
                  <a:schemeClr val="tx1"/>
                </a:solidFill>
                <a:sym typeface="Wingdings 2" panose="05020102010507070707" pitchFamily="18" charset="2"/>
              </a:rPr>
              <a:t>điện</a:t>
            </a:r>
            <a:r>
              <a:rPr lang="en-US" sz="4000" b="0" i="1" cap="none" spc="0" dirty="0" smtClean="0">
                <a:ln w="0"/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en-US" sz="4000" b="0" i="1" cap="none" spc="0" dirty="0" err="1" smtClean="0">
                <a:ln w="0"/>
                <a:solidFill>
                  <a:schemeClr val="tx1"/>
                </a:solidFill>
                <a:sym typeface="Wingdings 2" panose="05020102010507070707" pitchFamily="18" charset="2"/>
              </a:rPr>
              <a:t>thoại</a:t>
            </a:r>
            <a:endParaRPr lang="en-US" sz="8000" b="0" i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63509" y="1688123"/>
            <a:ext cx="5556737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Để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truy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cập</a:t>
            </a:r>
            <a:endParaRPr lang="en-US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+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Máy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tính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được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cài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Modem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kết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nối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qua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đường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điện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thoại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+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Cần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kí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kết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hợp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đồng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với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nhà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cung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cấp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dịch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vụ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Internet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để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được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truy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cập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4207"/>
            <a:ext cx="7652257" cy="21527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006468"/>
            <a:ext cx="624605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Ưu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điểm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: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thuận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tiện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người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sử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dụng</a:t>
            </a:r>
            <a:endParaRPr lang="en-US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Nhược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điểm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: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Tốc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đường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truyền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không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cao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9462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53" y="0"/>
            <a:ext cx="12199153" cy="10668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6414" y="843114"/>
            <a:ext cx="9664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</a:t>
            </a:r>
            <a:r>
              <a:rPr lang="en-US" sz="4000" b="0" i="1" cap="none" spc="0" dirty="0" err="1" smtClean="0">
                <a:ln w="0"/>
                <a:solidFill>
                  <a:schemeClr val="tx1"/>
                </a:solidFill>
                <a:sym typeface="Wingdings 2" panose="05020102010507070707" pitchFamily="18" charset="2"/>
              </a:rPr>
              <a:t>Sử</a:t>
            </a:r>
            <a:r>
              <a:rPr lang="en-US" sz="4000" b="0" i="1" cap="none" spc="0" dirty="0" smtClean="0">
                <a:ln w="0"/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en-US" sz="4000" b="0" i="1" cap="none" spc="0" dirty="0" err="1" smtClean="0">
                <a:ln w="0"/>
                <a:solidFill>
                  <a:schemeClr val="tx1"/>
                </a:solidFill>
                <a:sym typeface="Wingdings 2" panose="05020102010507070707" pitchFamily="18" charset="2"/>
              </a:rPr>
              <a:t>dụng</a:t>
            </a:r>
            <a:r>
              <a:rPr lang="en-US" sz="4000" b="0" i="1" cap="none" spc="0" dirty="0" smtClean="0">
                <a:ln w="0"/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en-US" sz="4000" b="0" i="1" cap="none" spc="0" dirty="0" err="1" smtClean="0">
                <a:ln w="0"/>
                <a:solidFill>
                  <a:schemeClr val="tx1"/>
                </a:solidFill>
                <a:sym typeface="Wingdings 2" panose="05020102010507070707" pitchFamily="18" charset="2"/>
              </a:rPr>
              <a:t>đường</a:t>
            </a:r>
            <a:r>
              <a:rPr lang="en-US" sz="4000" b="0" i="1" cap="none" spc="0" dirty="0" smtClean="0">
                <a:ln w="0"/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en-US" sz="4000" b="0" i="1" cap="none" spc="0" dirty="0" err="1" smtClean="0">
                <a:ln w="0"/>
                <a:solidFill>
                  <a:schemeClr val="tx1"/>
                </a:solidFill>
                <a:sym typeface="Wingdings 2" panose="05020102010507070707" pitchFamily="18" charset="2"/>
              </a:rPr>
              <a:t>truyền</a:t>
            </a:r>
            <a:r>
              <a:rPr lang="en-US" sz="4000" b="0" i="1" cap="none" spc="0" dirty="0" smtClean="0">
                <a:ln w="0"/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en-US" sz="4000" b="0" i="1" cap="none" spc="0" dirty="0" err="1" smtClean="0">
                <a:ln w="0"/>
                <a:solidFill>
                  <a:schemeClr val="tx1"/>
                </a:solidFill>
                <a:sym typeface="Wingdings 2" panose="05020102010507070707" pitchFamily="18" charset="2"/>
              </a:rPr>
              <a:t>riêng</a:t>
            </a:r>
            <a:r>
              <a:rPr lang="en-US" sz="4000" b="0" i="1" cap="none" spc="0" dirty="0" smtClean="0">
                <a:ln w="0"/>
                <a:solidFill>
                  <a:schemeClr val="tx1"/>
                </a:solidFill>
                <a:sym typeface="Wingdings 2" panose="05020102010507070707" pitchFamily="18" charset="2"/>
              </a:rPr>
              <a:t> ( Leased line )</a:t>
            </a:r>
            <a:endParaRPr lang="en-US" sz="4000" b="0" i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782" y="1766444"/>
            <a:ext cx="609131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  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Thuê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đường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truền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riêng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kết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nối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từ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máy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NSD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tới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ISP</a:t>
            </a:r>
          </a:p>
          <a:p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  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Thường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sử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dụng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mạng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LAN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của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cơ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quan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xí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nghiệp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,…</a:t>
            </a:r>
          </a:p>
          <a:p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  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Phù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hợp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với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nơi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cầnkết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nối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liên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tục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trao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đổi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thông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tin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với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khối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lượng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lớn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  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Ưu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điểm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: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Tốc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đường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truyền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cao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092" y="1910006"/>
            <a:ext cx="5214092" cy="453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34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0" y="0"/>
            <a:ext cx="12192000" cy="9144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 smtClean="0">
                <a:solidFill>
                  <a:srgbClr val="0070C0"/>
                </a:solidFill>
              </a:rPr>
              <a:t>2.Kết </a:t>
            </a:r>
            <a:r>
              <a:rPr lang="en-SG" sz="4000" dirty="0" err="1" smtClean="0">
                <a:solidFill>
                  <a:srgbClr val="0070C0"/>
                </a:solidFill>
              </a:rPr>
              <a:t>nối</a:t>
            </a:r>
            <a:r>
              <a:rPr lang="en-SG" sz="4000" dirty="0" smtClean="0">
                <a:solidFill>
                  <a:srgbClr val="0070C0"/>
                </a:solidFill>
              </a:rPr>
              <a:t> Internet </a:t>
            </a:r>
            <a:r>
              <a:rPr lang="en-SG" sz="4000" dirty="0" err="1" smtClean="0">
                <a:solidFill>
                  <a:srgbClr val="0070C0"/>
                </a:solidFill>
              </a:rPr>
              <a:t>bằng</a:t>
            </a:r>
            <a:r>
              <a:rPr lang="en-SG" sz="4000" dirty="0" smtClean="0">
                <a:solidFill>
                  <a:srgbClr val="0070C0"/>
                </a:solidFill>
              </a:rPr>
              <a:t> </a:t>
            </a:r>
            <a:r>
              <a:rPr lang="en-SG" sz="4000" dirty="0" err="1" smtClean="0">
                <a:solidFill>
                  <a:srgbClr val="0070C0"/>
                </a:solidFill>
              </a:rPr>
              <a:t>cách</a:t>
            </a:r>
            <a:r>
              <a:rPr lang="en-SG" sz="4000" dirty="0" smtClean="0">
                <a:solidFill>
                  <a:srgbClr val="0070C0"/>
                </a:solidFill>
              </a:rPr>
              <a:t> </a:t>
            </a:r>
            <a:r>
              <a:rPr lang="en-SG" sz="4000" dirty="0" err="1" smtClean="0">
                <a:solidFill>
                  <a:srgbClr val="0070C0"/>
                </a:solidFill>
              </a:rPr>
              <a:t>nào</a:t>
            </a:r>
            <a:r>
              <a:rPr lang="en-SG" sz="4000" dirty="0" smtClean="0">
                <a:solidFill>
                  <a:srgbClr val="0070C0"/>
                </a:solidFill>
              </a:rPr>
              <a:t> ?</a:t>
            </a:r>
            <a:endParaRPr lang="en-SG" sz="40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66777" y="914400"/>
            <a:ext cx="7433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</a:t>
            </a:r>
            <a:r>
              <a:rPr lang="en-US" sz="4000" b="0" i="1" cap="none" spc="0" dirty="0" err="1" smtClean="0">
                <a:ln w="0"/>
                <a:solidFill>
                  <a:schemeClr val="tx1"/>
                </a:solidFill>
                <a:sym typeface="Wingdings 2" panose="05020102010507070707" pitchFamily="18" charset="2"/>
              </a:rPr>
              <a:t>Một</a:t>
            </a:r>
            <a:r>
              <a:rPr lang="en-US" sz="4000" b="0" i="1" cap="none" spc="0" dirty="0" smtClean="0">
                <a:ln w="0"/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en-US" sz="4000" b="0" i="1" cap="none" spc="0" dirty="0" err="1" smtClean="0">
                <a:ln w="0"/>
                <a:solidFill>
                  <a:schemeClr val="tx1"/>
                </a:solidFill>
                <a:sym typeface="Wingdings 2" panose="05020102010507070707" pitchFamily="18" charset="2"/>
              </a:rPr>
              <a:t>số</a:t>
            </a:r>
            <a:r>
              <a:rPr lang="en-US" sz="4000" b="0" i="1" cap="none" spc="0" dirty="0" smtClean="0">
                <a:ln w="0"/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en-US" sz="4000" b="0" i="1" cap="none" spc="0" dirty="0" err="1" smtClean="0">
                <a:ln w="0"/>
                <a:solidFill>
                  <a:schemeClr val="tx1"/>
                </a:solidFill>
                <a:sym typeface="Wingdings 2" panose="05020102010507070707" pitchFamily="18" charset="2"/>
              </a:rPr>
              <a:t>phưng</a:t>
            </a:r>
            <a:r>
              <a:rPr lang="en-US" sz="4000" b="0" i="1" cap="none" spc="0" dirty="0" smtClean="0">
                <a:ln w="0"/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en-US" sz="4000" b="0" i="1" cap="none" spc="0" dirty="0" err="1" smtClean="0">
                <a:ln w="0"/>
                <a:solidFill>
                  <a:schemeClr val="tx1"/>
                </a:solidFill>
                <a:sym typeface="Wingdings 2" panose="05020102010507070707" pitchFamily="18" charset="2"/>
              </a:rPr>
              <a:t>thức</a:t>
            </a:r>
            <a:r>
              <a:rPr lang="en-US" sz="4000" b="0" i="1" cap="none" spc="0" dirty="0" smtClean="0">
                <a:ln w="0"/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en-US" sz="4000" b="0" i="1" cap="none" spc="0" dirty="0" err="1" smtClean="0">
                <a:ln w="0"/>
                <a:solidFill>
                  <a:schemeClr val="tx1"/>
                </a:solidFill>
                <a:sym typeface="Wingdings 2" panose="05020102010507070707" pitchFamily="18" charset="2"/>
              </a:rPr>
              <a:t>kết</a:t>
            </a:r>
            <a:r>
              <a:rPr lang="en-US" sz="4000" b="0" i="1" cap="none" spc="0" dirty="0" smtClean="0">
                <a:ln w="0"/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en-US" sz="4000" b="0" i="1" cap="none" spc="0" dirty="0" err="1" smtClean="0">
                <a:ln w="0"/>
                <a:solidFill>
                  <a:schemeClr val="tx1"/>
                </a:solidFill>
                <a:sym typeface="Wingdings 2" panose="05020102010507070707" pitchFamily="18" charset="2"/>
              </a:rPr>
              <a:t>nối</a:t>
            </a:r>
            <a:r>
              <a:rPr lang="en-US" sz="4000" b="0" i="1" cap="none" spc="0" dirty="0" smtClean="0">
                <a:ln w="0"/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en-US" sz="4000" b="0" i="1" cap="none" spc="0" dirty="0" err="1" smtClean="0">
                <a:ln w="0"/>
                <a:solidFill>
                  <a:schemeClr val="tx1"/>
                </a:solidFill>
                <a:sym typeface="Wingdings 2" panose="05020102010507070707" pitchFamily="18" charset="2"/>
              </a:rPr>
              <a:t>khác</a:t>
            </a:r>
            <a:endParaRPr lang="en-US" sz="5400" b="0" i="1" cap="none" spc="0" dirty="0">
              <a:ln w="0"/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4376081" cy="502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371" y="1823662"/>
            <a:ext cx="4581989" cy="47178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884" y="1630350"/>
            <a:ext cx="3963350" cy="503773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13996" y="5781822"/>
            <a:ext cx="2834115" cy="1076178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2400" b="1" dirty="0" err="1" smtClean="0"/>
              <a:t>Đường</a:t>
            </a:r>
            <a:r>
              <a:rPr lang="en-SG" sz="2400" b="1" dirty="0" smtClean="0"/>
              <a:t> </a:t>
            </a:r>
            <a:r>
              <a:rPr lang="en-SG" sz="2400" b="1" dirty="0" err="1" smtClean="0"/>
              <a:t>truyền</a:t>
            </a:r>
            <a:r>
              <a:rPr lang="en-SG" sz="2400" b="1" dirty="0" smtClean="0"/>
              <a:t> </a:t>
            </a:r>
            <a:r>
              <a:rPr lang="en-SG" sz="2400" b="1" dirty="0" err="1" smtClean="0"/>
              <a:t>hình</a:t>
            </a:r>
            <a:r>
              <a:rPr lang="en-SG" sz="2400" b="1" dirty="0" smtClean="0"/>
              <a:t> </a:t>
            </a:r>
            <a:r>
              <a:rPr lang="en-SG" sz="2400" b="1" dirty="0" err="1" smtClean="0"/>
              <a:t>cáp</a:t>
            </a:r>
            <a:endParaRPr lang="en-SG" sz="2400" b="1" dirty="0"/>
          </a:p>
        </p:txBody>
      </p:sp>
      <p:sp>
        <p:nvSpPr>
          <p:cNvPr id="10" name="Oval 9"/>
          <p:cNvSpPr/>
          <p:nvPr/>
        </p:nvSpPr>
        <p:spPr>
          <a:xfrm>
            <a:off x="5039341" y="5852160"/>
            <a:ext cx="2686929" cy="100584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2400" b="1" dirty="0" err="1" smtClean="0"/>
              <a:t>Đường</a:t>
            </a:r>
            <a:r>
              <a:rPr lang="en-SG" sz="2400" b="1" dirty="0" smtClean="0"/>
              <a:t> </a:t>
            </a:r>
            <a:r>
              <a:rPr lang="en-SG" sz="2400" b="1" dirty="0" err="1" smtClean="0"/>
              <a:t>truyền</a:t>
            </a:r>
            <a:r>
              <a:rPr lang="en-SG" sz="2400" b="1" dirty="0" smtClean="0"/>
              <a:t> ADSL</a:t>
            </a:r>
            <a:endParaRPr lang="en-SG" sz="2400" b="1" dirty="0"/>
          </a:p>
        </p:txBody>
      </p:sp>
      <p:sp>
        <p:nvSpPr>
          <p:cNvPr id="11" name="Oval 10"/>
          <p:cNvSpPr/>
          <p:nvPr/>
        </p:nvSpPr>
        <p:spPr>
          <a:xfrm>
            <a:off x="9095693" y="5781822"/>
            <a:ext cx="2819642" cy="107617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2400" b="1" dirty="0" err="1" smtClean="0"/>
              <a:t>Đường</a:t>
            </a:r>
            <a:r>
              <a:rPr lang="en-SG" sz="2400" b="1" dirty="0" smtClean="0"/>
              <a:t> </a:t>
            </a:r>
            <a:r>
              <a:rPr lang="en-SG" sz="2400" b="1" dirty="0" err="1" smtClean="0"/>
              <a:t>truyền</a:t>
            </a:r>
            <a:r>
              <a:rPr lang="en-SG" sz="2400" b="1" dirty="0" smtClean="0"/>
              <a:t> </a:t>
            </a:r>
            <a:r>
              <a:rPr lang="en-SG" sz="2400" b="1" dirty="0" err="1" smtClean="0"/>
              <a:t>không</a:t>
            </a:r>
            <a:r>
              <a:rPr lang="en-SG" sz="2400" b="1" dirty="0" smtClean="0"/>
              <a:t> </a:t>
            </a:r>
            <a:r>
              <a:rPr lang="en-SG" sz="2400" b="1" dirty="0" err="1" smtClean="0"/>
              <a:t>dây</a:t>
            </a:r>
            <a:endParaRPr lang="en-SG" sz="2400" b="1" dirty="0"/>
          </a:p>
        </p:txBody>
      </p:sp>
    </p:spTree>
    <p:extLst>
      <p:ext uri="{BB962C8B-B14F-4D97-AF65-F5344CB8AC3E}">
        <p14:creationId xmlns:p14="http://schemas.microsoft.com/office/powerpoint/2010/main" val="16160742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0" y="0"/>
            <a:ext cx="12192000" cy="1153551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 smtClean="0">
                <a:solidFill>
                  <a:srgbClr val="7030A0"/>
                </a:solidFill>
              </a:rPr>
              <a:t>3.Các </a:t>
            </a:r>
            <a:r>
              <a:rPr lang="en-SG" sz="4000" dirty="0" err="1" smtClean="0">
                <a:solidFill>
                  <a:srgbClr val="7030A0"/>
                </a:solidFill>
              </a:rPr>
              <a:t>máy</a:t>
            </a:r>
            <a:r>
              <a:rPr lang="en-SG" sz="4000" dirty="0" smtClean="0">
                <a:solidFill>
                  <a:srgbClr val="7030A0"/>
                </a:solidFill>
              </a:rPr>
              <a:t> </a:t>
            </a:r>
            <a:r>
              <a:rPr lang="en-SG" sz="4000" dirty="0" err="1" smtClean="0">
                <a:solidFill>
                  <a:srgbClr val="7030A0"/>
                </a:solidFill>
              </a:rPr>
              <a:t>tính</a:t>
            </a:r>
            <a:r>
              <a:rPr lang="en-SG" sz="4000" dirty="0" smtClean="0">
                <a:solidFill>
                  <a:srgbClr val="7030A0"/>
                </a:solidFill>
              </a:rPr>
              <a:t> </a:t>
            </a:r>
            <a:r>
              <a:rPr lang="en-SG" sz="4000" dirty="0" err="1" smtClean="0">
                <a:solidFill>
                  <a:srgbClr val="7030A0"/>
                </a:solidFill>
              </a:rPr>
              <a:t>trong</a:t>
            </a:r>
            <a:r>
              <a:rPr lang="en-SG" sz="4000" dirty="0" smtClean="0">
                <a:solidFill>
                  <a:srgbClr val="7030A0"/>
                </a:solidFill>
              </a:rPr>
              <a:t> Internet </a:t>
            </a:r>
            <a:r>
              <a:rPr lang="en-SG" sz="4000" dirty="0" err="1" smtClean="0">
                <a:solidFill>
                  <a:srgbClr val="7030A0"/>
                </a:solidFill>
              </a:rPr>
              <a:t>giao</a:t>
            </a:r>
            <a:r>
              <a:rPr lang="en-SG" sz="4000" dirty="0" smtClean="0">
                <a:solidFill>
                  <a:srgbClr val="7030A0"/>
                </a:solidFill>
              </a:rPr>
              <a:t> </a:t>
            </a:r>
            <a:r>
              <a:rPr lang="en-SG" sz="4000" dirty="0" err="1" smtClean="0">
                <a:solidFill>
                  <a:srgbClr val="7030A0"/>
                </a:solidFill>
              </a:rPr>
              <a:t>tiếp</a:t>
            </a:r>
            <a:r>
              <a:rPr lang="en-SG" sz="4000" dirty="0" smtClean="0">
                <a:solidFill>
                  <a:srgbClr val="7030A0"/>
                </a:solidFill>
              </a:rPr>
              <a:t> </a:t>
            </a:r>
            <a:r>
              <a:rPr lang="en-SG" sz="4000" dirty="0" err="1" smtClean="0">
                <a:solidFill>
                  <a:srgbClr val="7030A0"/>
                </a:solidFill>
              </a:rPr>
              <a:t>với</a:t>
            </a:r>
            <a:r>
              <a:rPr lang="en-SG" sz="4000" dirty="0" smtClean="0">
                <a:solidFill>
                  <a:srgbClr val="7030A0"/>
                </a:solidFill>
              </a:rPr>
              <a:t> </a:t>
            </a:r>
            <a:r>
              <a:rPr lang="en-SG" sz="4000" dirty="0" err="1" smtClean="0">
                <a:solidFill>
                  <a:srgbClr val="7030A0"/>
                </a:solidFill>
              </a:rPr>
              <a:t>nhau</a:t>
            </a:r>
            <a:r>
              <a:rPr lang="en-SG" sz="4000" dirty="0" smtClean="0">
                <a:solidFill>
                  <a:srgbClr val="7030A0"/>
                </a:solidFill>
              </a:rPr>
              <a:t> </a:t>
            </a:r>
            <a:r>
              <a:rPr lang="en-SG" sz="4000" dirty="0" err="1" smtClean="0">
                <a:solidFill>
                  <a:srgbClr val="7030A0"/>
                </a:solidFill>
              </a:rPr>
              <a:t>bằng</a:t>
            </a:r>
            <a:r>
              <a:rPr lang="en-SG" sz="4000" dirty="0" smtClean="0">
                <a:solidFill>
                  <a:srgbClr val="7030A0"/>
                </a:solidFill>
              </a:rPr>
              <a:t> </a:t>
            </a:r>
            <a:r>
              <a:rPr lang="en-SG" sz="4000" dirty="0" err="1" smtClean="0">
                <a:solidFill>
                  <a:srgbClr val="7030A0"/>
                </a:solidFill>
              </a:rPr>
              <a:t>cách</a:t>
            </a:r>
            <a:r>
              <a:rPr lang="en-SG" sz="4000" dirty="0" smtClean="0">
                <a:solidFill>
                  <a:srgbClr val="7030A0"/>
                </a:solidFill>
              </a:rPr>
              <a:t> </a:t>
            </a:r>
            <a:r>
              <a:rPr lang="en-SG" sz="4000" dirty="0" err="1" smtClean="0">
                <a:solidFill>
                  <a:srgbClr val="7030A0"/>
                </a:solidFill>
              </a:rPr>
              <a:t>nào</a:t>
            </a:r>
            <a:r>
              <a:rPr lang="en-SG" sz="4000" dirty="0" smtClean="0">
                <a:solidFill>
                  <a:srgbClr val="7030A0"/>
                </a:solidFill>
              </a:rPr>
              <a:t> ?</a:t>
            </a:r>
            <a:endParaRPr lang="en-SG" sz="4000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20774" y="1040061"/>
            <a:ext cx="44158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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Giao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thức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 TCP/ IP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08871" y="2193612"/>
            <a:ext cx="9039694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Tx/>
              <a:buChar char="-"/>
            </a:pP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Tập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hợp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quy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định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về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khuôn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dạng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dữ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liệu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phương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thức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truyền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dữ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liệ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giữa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thiết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bị</a:t>
            </a:r>
            <a:endParaRPr lang="en-US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685800" indent="-685800">
              <a:buFontTx/>
              <a:buChar char="-"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Chứa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hàng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tram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giao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thức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khác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nhau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để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truyền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dữ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liệu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từ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máy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này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đến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máy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khác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685800" indent="-685800">
              <a:buFontTx/>
              <a:buChar char="-"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Gồm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hai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thành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phần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: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giao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thức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TCP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giao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thức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IP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475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</TotalTime>
  <Words>666</Words>
  <Application>Microsoft Office PowerPoint</Application>
  <PresentationFormat>Widescreen</PresentationFormat>
  <Paragraphs>64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Quynhh</dc:creator>
  <cp:lastModifiedBy>KHOAVANG</cp:lastModifiedBy>
  <cp:revision>28</cp:revision>
  <dcterms:created xsi:type="dcterms:W3CDTF">2019-03-03T05:29:25Z</dcterms:created>
  <dcterms:modified xsi:type="dcterms:W3CDTF">2022-03-15T09:23:20Z</dcterms:modified>
</cp:coreProperties>
</file>